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0T15:44:19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833">
    <iact:property name="dataType"/>
    <iact:actionData xml:id="d0">
      <inkml:trace xmlns:inkml="http://www.w3.org/2003/InkML" xml:id="stk0" contextRef="#ctx0" brushRef="#br0">6293 5111 0,'0'34'145,"0"1"-138,-34 0 4,34 0-8,0 34 5,-35 1 10,35-36 45,0 1 42,0 35-88,0-36-4,0 36 6,-35-70-6,35 35-5,0-1 32,0 1 12,0 0-40,-35 35-4,0-1 13,35-34-18,-34 34 5,-1 1 18,35-35-12,0-1 32,0 1-29,0 0-4,0 0 27,-35-1 22,0 1-40,35 0 12,0 34-14,0-34 38,-34 35-40,34-35-2,-35-35-9,0 69 10,0-69 70,35 35 8,0 0 148,0 34-189,0-34 18,0 0-41,0-1-15,0-68 381,0-36-380,0 35 2,0 1 28,35 34-33,-35-70 30,35 1-6,-35-1-29,0 35 0,0 0-4,0 1 4,35 34 114,-35-35-8,69-35-89,1 36 6,-70-1-16,34-35 0,1 70-7,-35-34 15,35 34-1,-35-35 3,35 0 21,0 35 29,-1 0 20,1 0-69,0 0 10,34 0 38,-34 35-51,-35 0 74,0 34-96,0-34 42,0 0-21,0-1 66,0 1-53,0 35-16,0-36 6,0 1 5,-35 0-16,1 0 18,34 0-10,-35-35-15,35 34 9,-35-34 79,-34 0-73,34 0 66,0 0-34,0 0 41,-34-69-71,34 69 63,35-35 256,0 105-321,35-36 106,-1 1-121,-34 35 41,0-36-42,35 1 8,0 35 21,-35-36 8,70 36 76,-1-1 8,-34-34-120,0-35 8,-1 0 32,1 0-32,0 0-3,0 0 39,-1 0-37,36 0 9,-35 0 17,0-35-5,-1 1 72,-34-1-53,35 35-41</inkml:trace>
    </iact:actionData>
  </iact:action>
  <iact:action type="add" startTime="12669">
    <iact:property name="dataType"/>
    <iact:actionData xml:id="d1">
      <inkml:trace xmlns:inkml="http://www.w3.org/2003/InkML" xml:id="stk1" contextRef="#ctx0" brushRef="#br0">8692 5145 0,'-69'0'84,"69"35"-70,0 0-5,-35 0-2,35-1-1,0 36 0,-35-35 2,35 34 6,0-34-12,-34 0 14,34-1-4,-35-34 4,35 35-8,0 0 4,-35 0-8,0 34 4,35-34 0,0 0 2,-34 0-3,34-1 0,0 1 10,-35 0-10,0-35 37,0 35-10,35-1-22,-35 36 2,35-35 26,-34-1-32,34 1 8,0 0 0,0 0-8,0 34 65,0-34-66,0 0 11,0 34-10,0-34-2,0 0 4,0 0 4,0-1 6,0 1 20,0 0-36,0 0 45,0-1-30,0 1-14,0 0 4,-35-35-1,35 35 38,0-105 234,0-104-275,0 140 3,0-1 0,0-104-2,0 69 7,0 1 1,0-1 14,0 35 26,35 35-46,-35-34 18,0-1 4,0 0-22,69-34 49,1-1-8,-35 35-19,-1 1 103,1 34-129,0 0 23,0 0 18,-1 0-22,1 34 30,-35 1-42,0 0-3,0 34 17,70-69-10,-70 35 9,0 0-7,0 0-8,0-1-1,0 1 15,0 0-8,0 34 33,0-34 29,0 0-74,-35-35 29,0 0-24,35 35 0,-35-35 8,1 34-5,-1-34 30,-35 0-29,36 0 6,-1 35-11,0-35 0,0 0 1,0 0 2,1 0-4,-1 0 11,-35 0 6,105 0 243,0 0-246,0 0-10,-1 0 0,1 0 4,0 0 2,0 0-8,34 35 8,-34 0-8,35-35 0,-36 35 6,1-35 12,0 34 14,34-34-20,-69 35 2,70 0 48,-35 0-33,-35-1-26,69 1 5,-34 0 74,-35 0-73,35-35 108,0 0-93,-1 0-8,1 0-16,-35-35 0,70 35 2,-70-35-3,69 0 0,1 1 18,-35-1 11</inkml:trace>
    </iact:actionData>
  </iact:action>
  <iact:action type="add" startTime="18365">
    <iact:property name="dataType"/>
    <iact:actionData xml:id="d2">
      <inkml:trace xmlns:inkml="http://www.w3.org/2003/InkML" xml:id="stk2" contextRef="#ctx0" brushRef="#br0">10570 5111 0,'-35'34'115,"35"1"-111,0 0 3,-69 34-1,69-34 1,0 35 0,0-1 3,-35 1-3,35-36 0,0 1 3,-35 69-4,35-69 4,0 35-4,-35-35 2,35-1 18,0 1 8,0 0 42,0 0-68,-34-1 12,34 36-16,0-35 29,0-1-2,0 1-23,0 0 40,0 0-36,0-1 24,0 1-19,0 0-10,0 0 17,-35 34-8,35 1 0,-35-35 24,35-1 20,0 1-41,-35-35-11,35 35 0,0 0 3,0-1 5,0 1 0,-69-35-11,69 35 12,0 0 1,0 34-10,-35-69 30,35 35 10,0-70 128,0 0-168,0 1 0,0-1 0,35-35 0,-35 36 0,0-1 0,0-35 0,35-34 4,-35 69 1,34-34-6,-34 34 2,0 0-2,0-34 13,35 34-12,-35 0 4,0-34 6,0 34 14,35 35 99,-35-35-114,35 35-13,-1 0 67,1 0-57,0 0 5,69 35 11,-69-35 26,0 0-30,0 0-18,-1 0-2,36 35 2,-35-1 3,-1-34 74,-34 35-77,0 0 24,0 0-12,-34-35-4,34 34-11,-35-34 2,35 35 1,-35-35 88,0 35-48,1-35 40,34 35-79,-70-35-1,35 0 7,1 0 271,-1 0-252,-35 0-26,35 0 10,1 0-10,-1 0 86,35 34 132,0 1-204,35-35 2,-1 35-8,1-35 56,0 0 30,0 35-88,-35 0 10,0-1-16,35-34 16,34 35 9,-34 0 45,-35 0-64,35-35 119,-1 34-128,1-34 81,0 0-46,34 0 3,-34 35 41,35-35-52,-1 0 18,-34 0-28,35-35 2,-36 35-11,-34-34 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.png"/><Relationship Id="rId2" Type="http://schemas.microsoft.com/office/2007/relationships/media" Target="../media/media6.m4a"/><Relationship Id="rId16" Type="http://schemas.openxmlformats.org/officeDocument/2006/relationships/image" Target="../media/image7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k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0728B59-05C2-470F-9CCE-8DE384B40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9"/>
    </mc:Choice>
    <mc:Fallback xmlns="">
      <p:transition spd="slow" advTm="3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lustration of Cartoon king holding a golden scepter. Download a Free  Preview or High Quality Adobe Illustrator Ai, EPS,… | King cartoon, Cartoon  clip art, Cartoon">
            <a:extLst>
              <a:ext uri="{FF2B5EF4-FFF2-40B4-BE49-F238E27FC236}">
                <a16:creationId xmlns:a16="http://schemas.microsoft.com/office/drawing/2014/main" id="{21AB7123-91FA-4016-8058-01BF29625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 bwMode="auto">
          <a:xfrm>
            <a:off x="484632" y="2020158"/>
            <a:ext cx="2560320" cy="28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artoon Kite Images, Stock Photos &amp; Vectors | Shutterstock">
            <a:extLst>
              <a:ext uri="{FF2B5EF4-FFF2-40B4-BE49-F238E27FC236}">
                <a16:creationId xmlns:a16="http://schemas.microsoft.com/office/drawing/2014/main" id="{18E88DD9-A39A-4EE5-92C8-9B9605367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" b="10836"/>
          <a:stretch/>
        </p:blipFill>
        <p:spPr bwMode="auto">
          <a:xfrm>
            <a:off x="3354631" y="2262444"/>
            <a:ext cx="2560320" cy="23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Premium Vector | Cartoon funny kangaroo isolated on white background">
            <a:extLst>
              <a:ext uri="{FF2B5EF4-FFF2-40B4-BE49-F238E27FC236}">
                <a16:creationId xmlns:a16="http://schemas.microsoft.com/office/drawing/2014/main" id="{04A538AD-7435-4E0E-B9EE-DDC62E40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136093"/>
            <a:ext cx="2560320" cy="25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artoon key — Stock Vector © lineartestpilot #21474719">
            <a:extLst>
              <a:ext uri="{FF2B5EF4-FFF2-40B4-BE49-F238E27FC236}">
                <a16:creationId xmlns:a16="http://schemas.microsoft.com/office/drawing/2014/main" id="{A40794EE-CE86-4141-8745-CF1F707A6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120662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107610-FF74-4D04-9127-DB51EC051E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6"/>
    </mc:Choice>
    <mc:Fallback xmlns="">
      <p:transition spd="slow" advTm="14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BA8A8-152E-4159-BD74-EB8AF0332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14" y="642600"/>
            <a:ext cx="5524172" cy="55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333217-A1E0-4899-A2C6-137C7E4DA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9"/>
    </mc:Choice>
    <mc:Fallback xmlns="">
      <p:transition spd="slow" advTm="12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468C7-627E-4B8D-BB61-E988C078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43" y="824399"/>
            <a:ext cx="5163745" cy="52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emium Vector | Cartoon funny kangaroo isolated on white background">
            <a:extLst>
              <a:ext uri="{FF2B5EF4-FFF2-40B4-BE49-F238E27FC236}">
                <a16:creationId xmlns:a16="http://schemas.microsoft.com/office/drawing/2014/main" id="{FD3C4194-39B1-43B3-9AFD-697FDFD8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2" y="910662"/>
            <a:ext cx="5004695" cy="50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E9B71C-A9B6-408F-BE35-B3DA22AD7F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4"/>
    </mc:Choice>
    <mc:Fallback xmlns="">
      <p:transition spd="slow" advTm="15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468C7-627E-4B8D-BB61-E988C078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43" y="824399"/>
            <a:ext cx="5163745" cy="52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emium Vector | Cartoon funny kangaroo isolated on white background">
            <a:extLst>
              <a:ext uri="{FF2B5EF4-FFF2-40B4-BE49-F238E27FC236}">
                <a16:creationId xmlns:a16="http://schemas.microsoft.com/office/drawing/2014/main" id="{FD3C4194-39B1-43B3-9AFD-697FDFD8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2" y="910662"/>
            <a:ext cx="5004695" cy="50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D6AC84-BE1C-4843-9F7B-39A2FA4457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44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8"/>
    </mc:Choice>
    <mc:Fallback xmlns="">
      <p:transition spd="slow" advTm="11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357276" y="306334"/>
            <a:ext cx="17674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435" y="348257"/>
            <a:ext cx="18227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7652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277" y="2668485"/>
            <a:ext cx="18090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3324555" y="4988713"/>
            <a:ext cx="18060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577" y="2668485"/>
            <a:ext cx="17684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6814577" y="4988713"/>
            <a:ext cx="18089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3324555" y="348257"/>
            <a:ext cx="176500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4776" y="2668485"/>
            <a:ext cx="18090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555" y="2668485"/>
            <a:ext cx="17954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" y="4988713"/>
            <a:ext cx="176230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76" y="4988713"/>
            <a:ext cx="178429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6F4643-1C65-4ECA-B2D8-514B19F5C5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69"/>
    </mc:Choice>
    <mc:Fallback xmlns="">
      <p:transition spd="slow" advTm="47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ree Cursive Alphabet Worksheets - Printable | K5 Learning">
            <a:extLst>
              <a:ext uri="{FF2B5EF4-FFF2-40B4-BE49-F238E27FC236}">
                <a16:creationId xmlns:a16="http://schemas.microsoft.com/office/drawing/2014/main" id="{890E8EF3-48C2-4D9D-A941-2E244C16A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63238" r="57645" b="27910"/>
          <a:stretch/>
        </p:blipFill>
        <p:spPr bwMode="auto">
          <a:xfrm>
            <a:off x="998805" y="1505787"/>
            <a:ext cx="4107768" cy="12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4A7F74-29DE-4121-A01F-1FD11C0A122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102760" y="1839960"/>
              <a:ext cx="1902960" cy="70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4A7F74-29DE-4121-A01F-1FD11C0A12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3400" y="1830600"/>
                <a:ext cx="1921680" cy="7196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B138327-8B87-4FC4-AC4B-A70E53EBA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47"/>
    </mc:Choice>
    <mc:Fallback xmlns="">
      <p:transition spd="slow" advTm="24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4|2.8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3|1.6|1.6|1.4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|1|1.1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3|1.2|1.2|1.1|1.2|1.1|1.3|1.1|1.2|1.2|1.1|3.1|0.7|1|1|1|1|1|0.9|0.9|0.8|1|1|1|0.9|1|1|1|1.1|1|1.1|0.9|1|0.9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12</dc:title>
  <dc:creator>Laptop</dc:creator>
  <cp:lastModifiedBy>Crow, Lianne</cp:lastModifiedBy>
  <cp:revision>6</cp:revision>
  <dcterms:created xsi:type="dcterms:W3CDTF">2021-01-20T13:16:15Z</dcterms:created>
  <dcterms:modified xsi:type="dcterms:W3CDTF">2021-01-25T14:44:45Z</dcterms:modified>
</cp:coreProperties>
</file>