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6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9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6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1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0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5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0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4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3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1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496389"/>
            <a:ext cx="9144000" cy="111946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215" y="2139314"/>
            <a:ext cx="4999945" cy="374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7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 are a famous landmark in the South East of England.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come to visit this location and it has featured in many famous films and songs.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7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it?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an atlas or google maps. Can you mark the White Cliffs of Dover on the map? (Clue: It is in the South East of England.)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039" y="2804249"/>
            <a:ext cx="2629853" cy="40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1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are they white?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make a prediction for why you think the cliffs could be white?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Find out the answer on the next slide and see if you are correct!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179" y="3726179"/>
            <a:ext cx="5077641" cy="28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3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are they white?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are white because of the material they are made from.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are made of a soft white stone called chalk. This is a physical feature so this stone is naturally this colour.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almost 100 million years old and have always been this bright white colour.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6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in music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Have a listen to this song called “The White Cliffs of Dover” by Vera Lynn.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song is from 1942 and was made during World War 2.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think she is singing about?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191" y="4001294"/>
            <a:ext cx="2578146" cy="25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8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changing cliffs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These cliffs are very old like we have discussed but they are changing. Have a look at these two pictures. What is the different and why do you think it has happened?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Find out why on the next page.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590" y="4053546"/>
            <a:ext cx="5283685" cy="2625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2" y="4053546"/>
            <a:ext cx="3874362" cy="257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5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changing cliffs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happening is that large parts of the cliffs are being washed into the sea, this is called coastal erosion.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is where the weather like rain and storms, and the large waves crash against the soft rock and makes it break off.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will look at coastal erosion in 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detail over the next few weeks.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570" y="4288835"/>
            <a:ext cx="3230608" cy="230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9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White Cliffs of Dover</vt:lpstr>
      <vt:lpstr>The White Cliffs of Dover</vt:lpstr>
      <vt:lpstr>Where is it?</vt:lpstr>
      <vt:lpstr>Why are they white?</vt:lpstr>
      <vt:lpstr>Why are they white?</vt:lpstr>
      <vt:lpstr>The cliffs in music</vt:lpstr>
      <vt:lpstr>The changing cliffs</vt:lpstr>
      <vt:lpstr>The changing cliffs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White Cliffs of Dover</dc:title>
  <dc:creator>Watson, Craig</dc:creator>
  <cp:lastModifiedBy>Watson, Craig</cp:lastModifiedBy>
  <cp:revision>5</cp:revision>
  <dcterms:created xsi:type="dcterms:W3CDTF">2021-02-09T10:22:40Z</dcterms:created>
  <dcterms:modified xsi:type="dcterms:W3CDTF">2021-02-09T10:47:03Z</dcterms:modified>
</cp:coreProperties>
</file>