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3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2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7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4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9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6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4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7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8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7FA3-DD05-4C06-9F17-8306FF58700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57512-1E35-41C4-9559-3352027D3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9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062" y="692330"/>
            <a:ext cx="9144000" cy="2024743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Make comparisons between two different poems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743948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Autumn, we studied the poem ‘Rocca San Giovanni.’ Re read the poem to familiarise yourself with the events.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GB" u="sng" dirty="0" smtClean="0"/>
              <a:t>Setting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13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the setting of both Rocca San Giovanni and The Highwayman.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think of any similarities and differences?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Riserva Naturale di Rocca San Giovanni - Saben: Galleria fotografica: Mt.  Piastra Nature Reserve with Valdieri valley in th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Riserva Naturale di Rocca San Giovanni - Saben: Galleria fotografica: Mt.  Piastra Nature Reserve with Valdieri valley in the background"/>
          <p:cNvSpPr>
            <a:spLocks noChangeAspect="1" noChangeArrowheads="1"/>
          </p:cNvSpPr>
          <p:nvPr/>
        </p:nvSpPr>
        <p:spPr bwMode="auto">
          <a:xfrm>
            <a:off x="-4040823" y="3407001"/>
            <a:ext cx="110900" cy="1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Mt. Piastra Nature Reserve with Valdieri valley in th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1" y="3407001"/>
            <a:ext cx="2772501" cy="20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706" t="45036" r="32362" b="13052"/>
          <a:stretch/>
        </p:blipFill>
        <p:spPr>
          <a:xfrm>
            <a:off x="8343665" y="3407001"/>
            <a:ext cx="3010135" cy="20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the characters in both Rocca San Giovanni and The Highwayman.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think of any similarities and differences between the different characters?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George Fraser Gallie, 'Rocca San Giovanni': war_poetry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366" t="24910" r="4687" b="42411"/>
          <a:stretch/>
        </p:blipFill>
        <p:spPr>
          <a:xfrm>
            <a:off x="1018901" y="4319814"/>
            <a:ext cx="4005943" cy="1992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4692" t="21518" r="11916" b="32589"/>
          <a:stretch/>
        </p:blipFill>
        <p:spPr>
          <a:xfrm>
            <a:off x="5838008" y="3718390"/>
            <a:ext cx="2351314" cy="25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Think about both poems.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is the main theme in Rocca San Giovanni?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is the main theme in The Highwayman?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9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Make comparisons between two different poems</vt:lpstr>
      <vt:lpstr>In Autumn, we studied the poem ‘Rocca San Giovanni.’ Re read the poem to familiarise yourself with the events. </vt:lpstr>
      <vt:lpstr>Setting</vt:lpstr>
      <vt:lpstr>Characters</vt:lpstr>
      <vt:lpstr>Theme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comparisons between two different poems</dc:title>
  <dc:creator>Kilmartin, Rachel</dc:creator>
  <cp:lastModifiedBy>Linda Hall</cp:lastModifiedBy>
  <cp:revision>5</cp:revision>
  <dcterms:created xsi:type="dcterms:W3CDTF">2021-01-26T10:30:26Z</dcterms:created>
  <dcterms:modified xsi:type="dcterms:W3CDTF">2021-01-26T19:01:14Z</dcterms:modified>
</cp:coreProperties>
</file>