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1422" r:id="rId3"/>
    <p:sldId id="1351" r:id="rId4"/>
    <p:sldId id="1424" r:id="rId5"/>
    <p:sldId id="1423" r:id="rId6"/>
    <p:sldId id="1426" r:id="rId7"/>
    <p:sldId id="1428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65" d="100"/>
          <a:sy n="65" d="100"/>
        </p:scale>
        <p:origin x="66" y="2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F16A9E6-2D53-404F-AD14-7DF40AB6FAB9}" type="datetimeFigureOut">
              <a:rPr lang="en-GB" smtClean="0"/>
              <a:t>26/01/2021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3F8C4D6-4355-40A2-8AA5-AA8A9FAB5FC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75547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5EEDFFF-D7B1-1343-AB8D-576DB7FB1435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669839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5EEDFFF-D7B1-1343-AB8D-576DB7FB1435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789023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5EEDFFF-D7B1-1343-AB8D-576DB7FB1435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880683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5EEDFFF-D7B1-1343-AB8D-576DB7FB1435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211629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5EEDFFF-D7B1-1343-AB8D-576DB7FB1435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63173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413EB9-21F3-4816-9492-3E5A73A9D1B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EFB2016-2056-498D-9FEF-0E864F2EE3A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CFEB596-26FA-4D9C-BD16-CC6AAB85BB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3686DA-9212-4061-8628-CE296A011F97}" type="datetimeFigureOut">
              <a:rPr lang="en-GB" smtClean="0"/>
              <a:t>26/01/2021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DED49F-D7F6-4C94-A150-70B3C98B01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DA2797D-2774-45ED-82AD-EBE451904C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4316D4-5C2D-45A6-87D4-35785D32C64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228284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732FAF-B2D5-4541-8530-EC1D5A8541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7882B6B-F6D5-4314-AD83-0C544150EC5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7CAB60-FAC7-49BC-B9C7-63B9AFFAC9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3686DA-9212-4061-8628-CE296A011F97}" type="datetimeFigureOut">
              <a:rPr lang="en-GB" smtClean="0"/>
              <a:t>26/01/2021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2F7AE8-959C-4E0D-9E09-12CB5DD65A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9ABCEA0-F767-46A6-988A-5DBCDC6027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4316D4-5C2D-45A6-87D4-35785D32C64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973845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572FB5C-EFDD-45E5-9D26-280B7EF87D6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4921C8A-C712-4769-93B2-BB8F279EC72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79F5B8B-782A-404F-BA36-03FB8C8476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3686DA-9212-4061-8628-CE296A011F97}" type="datetimeFigureOut">
              <a:rPr lang="en-GB" smtClean="0"/>
              <a:t>26/01/2021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651342C-E5DC-4805-9207-D3612E80E9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84450F8-F806-48D0-A045-4708560010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4316D4-5C2D-45A6-87D4-35785D32C64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934002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74288A-BB3C-4297-8B22-7C7877F9E8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AFE82A-CABB-4332-A5BD-9098DC49F6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1ACABBF-5878-4CF9-80F4-2D7DE11AAF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3686DA-9212-4061-8628-CE296A011F97}" type="datetimeFigureOut">
              <a:rPr lang="en-GB" smtClean="0"/>
              <a:t>26/01/2021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4BAE57-9F82-4233-AA31-0E2EDA3595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FE9C8F-3681-4349-ACFF-8FEDBC56F8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4316D4-5C2D-45A6-87D4-35785D32C64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98699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9A091F-F8DB-45C4-9E86-DB46835C64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E18BDB4-6434-459A-96CA-04603808AC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E48953-10DF-4B96-A694-5CFC85EDCF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3686DA-9212-4061-8628-CE296A011F97}" type="datetimeFigureOut">
              <a:rPr lang="en-GB" smtClean="0"/>
              <a:t>26/01/2021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5CC92FC-9A39-45FB-9048-65C555FC1F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5F2D590-747B-4127-969B-0759F9C86C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4316D4-5C2D-45A6-87D4-35785D32C64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547903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D0890D-C858-4251-9F71-FF4B404B19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C5F277-BE8B-41CD-A6AD-81DBDAB19A2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80CF3C1-2308-4D9B-9A50-79450B2B3E0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C25EFBB-9A28-4EBB-89F8-05632DAD25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3686DA-9212-4061-8628-CE296A011F97}" type="datetimeFigureOut">
              <a:rPr lang="en-GB" smtClean="0"/>
              <a:t>26/01/2021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D615DF2-13D2-4D41-A612-BB47A44B92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1B378FA-D510-4098-9C1D-337A0ABCD7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4316D4-5C2D-45A6-87D4-35785D32C64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766547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8C56EB-F471-4275-9C0C-020A9A3C7D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A439E16-E187-4029-82F0-ED5F5FC755F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0BBD331-9D0B-4E20-B864-778A81DDC57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2331EDA-D017-484C-81D3-F638A7C8ABB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BDEE792-E34D-4484-ADC7-64F6A14B530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3D50D5B-EDD7-4DEA-B142-A2C14C8AC9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3686DA-9212-4061-8628-CE296A011F97}" type="datetimeFigureOut">
              <a:rPr lang="en-GB" smtClean="0"/>
              <a:t>26/01/2021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0CC11AC-3F75-404B-BDA7-114E9E0452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10A57C1-0754-4281-B4F1-3755A7D8F3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4316D4-5C2D-45A6-87D4-35785D32C64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877107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26B145-9466-4F01-BACE-421C0D73F8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9AAD32E-8BFB-409B-8D29-A4C5E6FC47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3686DA-9212-4061-8628-CE296A011F97}" type="datetimeFigureOut">
              <a:rPr lang="en-GB" smtClean="0"/>
              <a:t>26/01/2021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4B96978-A32F-491E-9192-7BA7DAE89F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48482FF-B455-4BF4-9DDB-778709138C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4316D4-5C2D-45A6-87D4-35785D32C64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11760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D2D754E-2D1C-4EDC-8E01-B5CC4D72EB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3686DA-9212-4061-8628-CE296A011F97}" type="datetimeFigureOut">
              <a:rPr lang="en-GB" smtClean="0"/>
              <a:t>26/01/2021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5A7EA11-DD19-4069-9D01-73ECD08105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65F9EF9-921E-4388-BE75-5DBF2CFB63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4316D4-5C2D-45A6-87D4-35785D32C64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336672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D6E556-E69A-431D-B339-95552E07EA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68908F-55EC-4B08-85AB-1BA16B2F04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E552E73-BEC9-4613-863D-CB28D7A6F5B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2FC88FA-B589-4903-B106-85D3413FD9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3686DA-9212-4061-8628-CE296A011F97}" type="datetimeFigureOut">
              <a:rPr lang="en-GB" smtClean="0"/>
              <a:t>26/01/2021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F3BA119-506A-454E-95D7-77630D0963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E481844-F26E-47CE-A33F-298EAE8106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4316D4-5C2D-45A6-87D4-35785D32C64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630810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26D162-2051-4EB8-BFCB-40459725EE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18AF747-2397-40E0-A65E-B53218B3F34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D896113-7BF4-4B81-9488-8C52EA9681C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64917F9-69EF-427A-A698-8F2666FA8B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3686DA-9212-4061-8628-CE296A011F97}" type="datetimeFigureOut">
              <a:rPr lang="en-GB" smtClean="0"/>
              <a:t>26/01/2021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E69FFCA-8305-407E-B76F-EA30F58BC3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754A202-A868-406B-BA07-562F1BDCAC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4316D4-5C2D-45A6-87D4-35785D32C64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128983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6796915-8FF6-4507-81EE-9960C8766C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2C3D439-34A3-42AB-A865-8F53B3F487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9A317AB-532E-4F5E-9C72-7EE0F1DC35F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3686DA-9212-4061-8628-CE296A011F97}" type="datetimeFigureOut">
              <a:rPr lang="en-GB" smtClean="0"/>
              <a:t>26/01/2021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64864E4-F7B1-4AC8-A47E-40A757CEBB1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8060762-3695-46BF-9C28-2C736D84B7F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4316D4-5C2D-45A6-87D4-35785D32C64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507718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image" Target="../media/image7.png"/><Relationship Id="rId7" Type="http://schemas.openxmlformats.org/officeDocument/2006/relationships/image" Target="../media/image1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0.png"/><Relationship Id="rId3" Type="http://schemas.openxmlformats.org/officeDocument/2006/relationships/image" Target="../media/image7.png"/><Relationship Id="rId7" Type="http://schemas.openxmlformats.org/officeDocument/2006/relationships/image" Target="../media/image1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87DC52-1727-40F3-9F28-D5D3409A168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318117"/>
            <a:ext cx="9144000" cy="1339483"/>
          </a:xfrm>
        </p:spPr>
        <p:txBody>
          <a:bodyPr/>
          <a:lstStyle/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Fractions greater than 1</a:t>
            </a:r>
          </a:p>
        </p:txBody>
      </p:sp>
    </p:spTree>
    <p:extLst>
      <p:ext uri="{BB962C8B-B14F-4D97-AF65-F5344CB8AC3E}">
        <p14:creationId xmlns:p14="http://schemas.microsoft.com/office/powerpoint/2010/main" val="37551120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xtBox 16">
            <a:extLst>
              <a:ext uri="{FF2B5EF4-FFF2-40B4-BE49-F238E27FC236}">
                <a16:creationId xmlns:a16="http://schemas.microsoft.com/office/drawing/2014/main" id="{0AB11C14-818E-4C91-93E5-45ABFB256156}"/>
              </a:ext>
            </a:extLst>
          </p:cNvPr>
          <p:cNvSpPr txBox="1"/>
          <p:nvPr/>
        </p:nvSpPr>
        <p:spPr>
          <a:xfrm>
            <a:off x="2139346" y="790153"/>
            <a:ext cx="851759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00B0F0"/>
                </a:solidFill>
                <a:latin typeface="Arial" panose="020B0604020202020204" pitchFamily="34" charset="0"/>
                <a:ea typeface="Sassoon Infant Std" charset="0"/>
                <a:cs typeface="Arial" panose="020B0604020202020204" pitchFamily="34" charset="0"/>
              </a:rPr>
              <a:t>A fraction can be split into wholes and parts.</a:t>
            </a:r>
          </a:p>
        </p:txBody>
      </p:sp>
      <p:sp>
        <p:nvSpPr>
          <p:cNvPr id="26" name="object 5">
            <a:extLst>
              <a:ext uri="{FF2B5EF4-FFF2-40B4-BE49-F238E27FC236}">
                <a16:creationId xmlns:a16="http://schemas.microsoft.com/office/drawing/2014/main" id="{56CEBB1A-676D-4CCB-A88F-00F0A0C0E6FA}"/>
              </a:ext>
            </a:extLst>
          </p:cNvPr>
          <p:cNvSpPr/>
          <p:nvPr/>
        </p:nvSpPr>
        <p:spPr>
          <a:xfrm>
            <a:off x="8534400" y="6356351"/>
            <a:ext cx="2133600" cy="365125"/>
          </a:xfrm>
          <a:custGeom>
            <a:avLst/>
            <a:gdLst/>
            <a:ahLst/>
            <a:cxnLst/>
            <a:rect l="l" t="t" r="r" b="b"/>
            <a:pathLst>
              <a:path w="2133600" h="365125">
                <a:moveTo>
                  <a:pt x="0" y="0"/>
                </a:moveTo>
                <a:lnTo>
                  <a:pt x="2133601" y="0"/>
                </a:lnTo>
                <a:lnTo>
                  <a:pt x="2133601" y="365125"/>
                </a:lnTo>
                <a:lnTo>
                  <a:pt x="0" y="365125"/>
                </a:lnTo>
                <a:lnTo>
                  <a:pt x="0" y="0"/>
                </a:lnTo>
                <a:close/>
              </a:path>
            </a:pathLst>
          </a:custGeom>
          <a:noFill/>
          <a:ln w="9525">
            <a:noFill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11">
            <a:extLst>
              <a:ext uri="{FF2B5EF4-FFF2-40B4-BE49-F238E27FC236}">
                <a16:creationId xmlns:a16="http://schemas.microsoft.com/office/drawing/2014/main" id="{6E8CE606-A0F9-41D6-ADCC-0566A82418C1}"/>
              </a:ext>
            </a:extLst>
          </p:cNvPr>
          <p:cNvSpPr txBox="1"/>
          <p:nvPr/>
        </p:nvSpPr>
        <p:spPr>
          <a:xfrm>
            <a:off x="9776689" y="6378651"/>
            <a:ext cx="460692" cy="246862"/>
          </a:xfrm>
          <a:prstGeom prst="rect">
            <a:avLst/>
          </a:prstGeom>
        </p:spPr>
        <p:txBody>
          <a:bodyPr vert="horz" wrap="square" lIns="0" tIns="635" rIns="0" bIns="0" rtlCol="0">
            <a:spAutoFit/>
          </a:bodyPr>
          <a:lstStyle/>
          <a:p>
            <a:pPr marL="25400">
              <a:spcBef>
                <a:spcPts val="5"/>
              </a:spcBef>
            </a:pPr>
            <a:fld id="{81D60167-4931-47E6-BA6A-407CBD079E47}" type="slidenum">
              <a:rPr sz="1600" i="1" spc="10" dirty="0">
                <a:solidFill>
                  <a:srgbClr val="FFFFFF"/>
                </a:solidFill>
                <a:latin typeface="Sassoon Infant Std" panose="020B0503020103030203" pitchFamily="34" charset="0"/>
                <a:cs typeface="Trebuchet MS"/>
              </a:rPr>
              <a:pPr marL="25400">
                <a:spcBef>
                  <a:spcPts val="5"/>
                </a:spcBef>
              </a:pPr>
              <a:t>2</a:t>
            </a:fld>
            <a:endParaRPr sz="1600" dirty="0">
              <a:latin typeface="Sassoon Infant Std" panose="020B0503020103030203" pitchFamily="34" charset="0"/>
              <a:cs typeface="Trebuchet MS"/>
            </a:endParaRPr>
          </a:p>
        </p:txBody>
      </p:sp>
      <p:sp>
        <p:nvSpPr>
          <p:cNvPr id="19" name="object 10">
            <a:extLst>
              <a:ext uri="{FF2B5EF4-FFF2-40B4-BE49-F238E27FC236}">
                <a16:creationId xmlns:a16="http://schemas.microsoft.com/office/drawing/2014/main" id="{B318CC9E-1D5E-4DBA-A1E6-690C2F431C67}"/>
              </a:ext>
            </a:extLst>
          </p:cNvPr>
          <p:cNvSpPr txBox="1">
            <a:spLocks/>
          </p:cNvSpPr>
          <p:nvPr/>
        </p:nvSpPr>
        <p:spPr>
          <a:xfrm>
            <a:off x="1610361" y="6412324"/>
            <a:ext cx="1335385" cy="246862"/>
          </a:xfrm>
          <a:prstGeom prst="rect">
            <a:avLst/>
          </a:prstGeom>
        </p:spPr>
        <p:txBody>
          <a:bodyPr vert="horz" wrap="square" lIns="0" tIns="635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700">
              <a:spcBef>
                <a:spcPts val="5"/>
              </a:spcBef>
            </a:pPr>
            <a:r>
              <a:rPr lang="en-US" sz="1600" spc="-114" dirty="0">
                <a:solidFill>
                  <a:schemeClr val="bg1"/>
                </a:solidFill>
                <a:latin typeface="Sassoon Infant Std" pitchFamily="34" charset="0"/>
              </a:rPr>
              <a:t>4 – Fractions</a:t>
            </a:r>
            <a:endParaRPr lang="en-US" sz="1600" spc="10" dirty="0">
              <a:solidFill>
                <a:schemeClr val="bg1"/>
              </a:solidFill>
              <a:latin typeface="Sassoon Infant Std" pitchFamily="34" charset="0"/>
            </a:endParaRPr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117018E0-C9B6-42DC-B38C-5787380A0EAE}"/>
              </a:ext>
            </a:extLst>
          </p:cNvPr>
          <p:cNvSpPr txBox="1"/>
          <p:nvPr/>
        </p:nvSpPr>
        <p:spPr>
          <a:xfrm>
            <a:off x="5489723" y="3119496"/>
            <a:ext cx="517827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>
                <a:latin typeface="Arial" panose="020B0604020202020204" pitchFamily="34" charset="0"/>
                <a:ea typeface="Sassoon Infant Std" charset="0"/>
                <a:cs typeface="Arial" panose="020B0604020202020204" pitchFamily="34" charset="0"/>
              </a:rPr>
              <a:t>There are  </a:t>
            </a:r>
            <a:r>
              <a:rPr lang="en-US" sz="2000" b="1" dirty="0">
                <a:solidFill>
                  <a:srgbClr val="FF0000"/>
                </a:solidFill>
                <a:latin typeface="Arial" panose="020B0604020202020204" pitchFamily="34" charset="0"/>
                <a:ea typeface="Sassoon Infant Std" charset="0"/>
                <a:cs typeface="Arial" panose="020B0604020202020204" pitchFamily="34" charset="0"/>
              </a:rPr>
              <a:t>6</a:t>
            </a:r>
            <a:r>
              <a:rPr lang="en-US" sz="2000" b="1" dirty="0">
                <a:latin typeface="Arial" panose="020B0604020202020204" pitchFamily="34" charset="0"/>
                <a:ea typeface="Sassoon Infant Std" charset="0"/>
                <a:cs typeface="Arial" panose="020B0604020202020204" pitchFamily="34" charset="0"/>
              </a:rPr>
              <a:t>  quarters altogether.</a:t>
            </a:r>
          </a:p>
          <a:p>
            <a:pPr algn="ctr"/>
            <a:endParaRPr lang="en-US" sz="2000" b="1" dirty="0">
              <a:latin typeface="Arial" panose="020B0604020202020204" pitchFamily="34" charset="0"/>
              <a:ea typeface="Sassoon Infant Std" charset="0"/>
              <a:cs typeface="Arial" panose="020B0604020202020204" pitchFamily="34" charset="0"/>
            </a:endParaRPr>
          </a:p>
          <a:p>
            <a:pPr algn="ctr"/>
            <a:r>
              <a:rPr lang="en-US" sz="2000" b="1" dirty="0">
                <a:solidFill>
                  <a:srgbClr val="FF0000"/>
                </a:solidFill>
                <a:latin typeface="Arial" panose="020B0604020202020204" pitchFamily="34" charset="0"/>
                <a:ea typeface="Sassoon Infant Std" charset="0"/>
                <a:cs typeface="Arial" panose="020B0604020202020204" pitchFamily="34" charset="0"/>
              </a:rPr>
              <a:t>  </a:t>
            </a:r>
            <a:r>
              <a:rPr lang="en-US" sz="2000" b="1" dirty="0">
                <a:latin typeface="Arial" panose="020B0604020202020204" pitchFamily="34" charset="0"/>
                <a:ea typeface="Sassoon Infant Std" charset="0"/>
                <a:cs typeface="Arial" panose="020B0604020202020204" pitchFamily="34" charset="0"/>
              </a:rPr>
              <a:t>quarters = </a:t>
            </a:r>
            <a:r>
              <a:rPr lang="en-US" sz="2000" b="1" dirty="0">
                <a:solidFill>
                  <a:srgbClr val="FF0000"/>
                </a:solidFill>
                <a:latin typeface="Arial" panose="020B0604020202020204" pitchFamily="34" charset="0"/>
                <a:ea typeface="Sassoon Infant Std" charset="0"/>
                <a:cs typeface="Arial" panose="020B0604020202020204" pitchFamily="34" charset="0"/>
              </a:rPr>
              <a:t>1  </a:t>
            </a:r>
            <a:r>
              <a:rPr lang="en-US" sz="2000" b="1" dirty="0">
                <a:latin typeface="Arial" panose="020B0604020202020204" pitchFamily="34" charset="0"/>
                <a:ea typeface="Sassoon Infant Std" charset="0"/>
                <a:cs typeface="Arial" panose="020B0604020202020204" pitchFamily="34" charset="0"/>
              </a:rPr>
              <a:t>whole and     quarters</a:t>
            </a:r>
            <a:r>
              <a:rPr lang="en-US" sz="2000" b="1" dirty="0">
                <a:latin typeface="Sassoon Infant Std" charset="0"/>
                <a:ea typeface="Sassoon Infant Std" charset="0"/>
                <a:cs typeface="Sassoon Infant Std" charset="0"/>
              </a:rPr>
              <a:t>.</a:t>
            </a:r>
          </a:p>
        </p:txBody>
      </p:sp>
      <p:sp>
        <p:nvSpPr>
          <p:cNvPr id="99" name="Rectangle: Rounded Corners 98">
            <a:extLst>
              <a:ext uri="{FF2B5EF4-FFF2-40B4-BE49-F238E27FC236}">
                <a16:creationId xmlns:a16="http://schemas.microsoft.com/office/drawing/2014/main" id="{516BB73E-CF66-4EBB-A8FC-7F146386CF65}"/>
              </a:ext>
            </a:extLst>
          </p:cNvPr>
          <p:cNvSpPr/>
          <p:nvPr/>
        </p:nvSpPr>
        <p:spPr>
          <a:xfrm>
            <a:off x="7283307" y="3724579"/>
            <a:ext cx="257983" cy="378156"/>
          </a:xfrm>
          <a:prstGeom prst="roundRect">
            <a:avLst/>
          </a:prstGeom>
          <a:solidFill>
            <a:schemeClr val="bg1"/>
          </a:solidFill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8" name="Rectangle: Rounded Corners 97">
            <a:extLst>
              <a:ext uri="{FF2B5EF4-FFF2-40B4-BE49-F238E27FC236}">
                <a16:creationId xmlns:a16="http://schemas.microsoft.com/office/drawing/2014/main" id="{2BE65F03-1143-41D4-BDC5-F1B69895904C}"/>
              </a:ext>
            </a:extLst>
          </p:cNvPr>
          <p:cNvSpPr/>
          <p:nvPr/>
        </p:nvSpPr>
        <p:spPr>
          <a:xfrm>
            <a:off x="5664691" y="3724579"/>
            <a:ext cx="257983" cy="378156"/>
          </a:xfrm>
          <a:prstGeom prst="roundRect">
            <a:avLst/>
          </a:prstGeom>
          <a:solidFill>
            <a:schemeClr val="bg1"/>
          </a:solidFill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7" name="Rectangle: Rounded Corners 96">
            <a:extLst>
              <a:ext uri="{FF2B5EF4-FFF2-40B4-BE49-F238E27FC236}">
                <a16:creationId xmlns:a16="http://schemas.microsoft.com/office/drawing/2014/main" id="{E5716F91-9BAF-4DC2-A129-B0EDC6638AF3}"/>
              </a:ext>
            </a:extLst>
          </p:cNvPr>
          <p:cNvSpPr/>
          <p:nvPr/>
        </p:nvSpPr>
        <p:spPr>
          <a:xfrm>
            <a:off x="7281123" y="3122277"/>
            <a:ext cx="257983" cy="378156"/>
          </a:xfrm>
          <a:prstGeom prst="roundRect">
            <a:avLst/>
          </a:prstGeom>
          <a:solidFill>
            <a:schemeClr val="bg1"/>
          </a:solidFill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0" name="Rectangle: Rounded Corners 99">
            <a:extLst>
              <a:ext uri="{FF2B5EF4-FFF2-40B4-BE49-F238E27FC236}">
                <a16:creationId xmlns:a16="http://schemas.microsoft.com/office/drawing/2014/main" id="{DE057BD1-7289-4312-AC50-1586D2C49391}"/>
              </a:ext>
            </a:extLst>
          </p:cNvPr>
          <p:cNvSpPr/>
          <p:nvPr/>
        </p:nvSpPr>
        <p:spPr>
          <a:xfrm>
            <a:off x="8884118" y="3704424"/>
            <a:ext cx="257983" cy="378156"/>
          </a:xfrm>
          <a:prstGeom prst="roundRect">
            <a:avLst/>
          </a:prstGeom>
          <a:solidFill>
            <a:schemeClr val="bg1"/>
          </a:solidFill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2" name="Oval 41">
            <a:extLst>
              <a:ext uri="{FF2B5EF4-FFF2-40B4-BE49-F238E27FC236}">
                <a16:creationId xmlns:a16="http://schemas.microsoft.com/office/drawing/2014/main" id="{9B302462-CE6E-4DBF-8B1F-E0C8AD5762DB}"/>
              </a:ext>
            </a:extLst>
          </p:cNvPr>
          <p:cNvSpPr/>
          <p:nvPr/>
        </p:nvSpPr>
        <p:spPr>
          <a:xfrm>
            <a:off x="3108341" y="2314208"/>
            <a:ext cx="1412775" cy="1346373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C7852530-9082-4206-A01E-21ABC09C828C}"/>
              </a:ext>
            </a:extLst>
          </p:cNvPr>
          <p:cNvSpPr/>
          <p:nvPr/>
        </p:nvSpPr>
        <p:spPr>
          <a:xfrm>
            <a:off x="3454588" y="2531271"/>
            <a:ext cx="182880" cy="182880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BD9EE1F2-87C0-46BB-A742-8BBD5D7EB331}"/>
              </a:ext>
            </a:extLst>
          </p:cNvPr>
          <p:cNvSpPr/>
          <p:nvPr/>
        </p:nvSpPr>
        <p:spPr>
          <a:xfrm>
            <a:off x="3637468" y="2531271"/>
            <a:ext cx="182880" cy="182880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A23E9EFE-F749-4C58-877F-50E3EC641F05}"/>
              </a:ext>
            </a:extLst>
          </p:cNvPr>
          <p:cNvSpPr/>
          <p:nvPr/>
        </p:nvSpPr>
        <p:spPr>
          <a:xfrm>
            <a:off x="3820348" y="2531271"/>
            <a:ext cx="182880" cy="182880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26266453-F228-4DBB-B9A9-26FD8D0B54F5}"/>
              </a:ext>
            </a:extLst>
          </p:cNvPr>
          <p:cNvSpPr/>
          <p:nvPr/>
        </p:nvSpPr>
        <p:spPr>
          <a:xfrm>
            <a:off x="4003228" y="2531271"/>
            <a:ext cx="182880" cy="182880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7" name="Rectangle 46">
                <a:extLst>
                  <a:ext uri="{FF2B5EF4-FFF2-40B4-BE49-F238E27FC236}">
                    <a16:creationId xmlns:a16="http://schemas.microsoft.com/office/drawing/2014/main" id="{9E2CB6AE-AF06-4001-9B15-53F0621453E3}"/>
                  </a:ext>
                </a:extLst>
              </p:cNvPr>
              <p:cNvSpPr/>
              <p:nvPr/>
            </p:nvSpPr>
            <p:spPr>
              <a:xfrm>
                <a:off x="3662793" y="2995470"/>
                <a:ext cx="354584" cy="52649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b="1" i="1" dirty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US" b="1" dirty="0">
                            <a:latin typeface="Sassoon Infant Std" panose="020B0503020103030203" pitchFamily="34" charset="0"/>
                          </a:rPr>
                          <m:t>6</m:t>
                        </m:r>
                      </m:num>
                      <m:den>
                        <m:r>
                          <m:rPr>
                            <m:nor/>
                          </m:rPr>
                          <a:rPr lang="en-US" b="1" dirty="0">
                            <a:latin typeface="Sassoon Infant Std" panose="020B0503020103030203" pitchFamily="34" charset="0"/>
                          </a:rPr>
                          <m:t>4</m:t>
                        </m:r>
                      </m:den>
                    </m:f>
                  </m:oMath>
                </a14:m>
                <a:r>
                  <a:rPr lang="en-GB" dirty="0"/>
                  <a:t> </a:t>
                </a:r>
              </a:p>
            </p:txBody>
          </p:sp>
        </mc:Choice>
        <mc:Fallback xmlns="">
          <p:sp>
            <p:nvSpPr>
              <p:cNvPr id="47" name="Rectangle 46">
                <a:extLst>
                  <a:ext uri="{FF2B5EF4-FFF2-40B4-BE49-F238E27FC236}">
                    <a16:creationId xmlns:a16="http://schemas.microsoft.com/office/drawing/2014/main" id="{9E2CB6AE-AF06-4001-9B15-53F0621453E3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62793" y="2995470"/>
                <a:ext cx="354584" cy="526491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8" name="Rectangle 47">
            <a:extLst>
              <a:ext uri="{FF2B5EF4-FFF2-40B4-BE49-F238E27FC236}">
                <a16:creationId xmlns:a16="http://schemas.microsoft.com/office/drawing/2014/main" id="{846E946C-B44F-4754-B3B9-5FD6779BA1A3}"/>
              </a:ext>
            </a:extLst>
          </p:cNvPr>
          <p:cNvSpPr/>
          <p:nvPr/>
        </p:nvSpPr>
        <p:spPr>
          <a:xfrm>
            <a:off x="3454588" y="2798000"/>
            <a:ext cx="182880" cy="182880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C2635EA6-1574-48BD-91EE-6B2C41860DFD}"/>
              </a:ext>
            </a:extLst>
          </p:cNvPr>
          <p:cNvSpPr/>
          <p:nvPr/>
        </p:nvSpPr>
        <p:spPr>
          <a:xfrm>
            <a:off x="3637468" y="2798000"/>
            <a:ext cx="182880" cy="182880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82E71B56-752C-4DF2-9AC0-546E86265361}"/>
              </a:ext>
            </a:extLst>
          </p:cNvPr>
          <p:cNvSpPr/>
          <p:nvPr/>
        </p:nvSpPr>
        <p:spPr>
          <a:xfrm>
            <a:off x="3820348" y="2798000"/>
            <a:ext cx="182880" cy="18288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DF61F6DD-EB3F-4813-A09E-9B8AB021D9C4}"/>
              </a:ext>
            </a:extLst>
          </p:cNvPr>
          <p:cNvSpPr/>
          <p:nvPr/>
        </p:nvSpPr>
        <p:spPr>
          <a:xfrm>
            <a:off x="4003228" y="2798000"/>
            <a:ext cx="182880" cy="18288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2" name="Oval 51">
            <a:extLst>
              <a:ext uri="{FF2B5EF4-FFF2-40B4-BE49-F238E27FC236}">
                <a16:creationId xmlns:a16="http://schemas.microsoft.com/office/drawing/2014/main" id="{B5BBB0F6-69DF-4B59-BED7-5139D52F57BE}"/>
              </a:ext>
            </a:extLst>
          </p:cNvPr>
          <p:cNvSpPr/>
          <p:nvPr/>
        </p:nvSpPr>
        <p:spPr>
          <a:xfrm>
            <a:off x="2327848" y="4110972"/>
            <a:ext cx="1412775" cy="1346373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38AFC53E-AA9D-40C5-86F9-032E432EEDD4}"/>
              </a:ext>
            </a:extLst>
          </p:cNvPr>
          <p:cNvSpPr/>
          <p:nvPr/>
        </p:nvSpPr>
        <p:spPr>
          <a:xfrm>
            <a:off x="2684608" y="4503324"/>
            <a:ext cx="182880" cy="182880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2F8B59A9-873B-4497-BBB5-AD6F6E8964F9}"/>
              </a:ext>
            </a:extLst>
          </p:cNvPr>
          <p:cNvSpPr/>
          <p:nvPr/>
        </p:nvSpPr>
        <p:spPr>
          <a:xfrm>
            <a:off x="2867488" y="4503324"/>
            <a:ext cx="182880" cy="182880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33090087-B1B8-4421-B67B-697BE38179D1}"/>
              </a:ext>
            </a:extLst>
          </p:cNvPr>
          <p:cNvSpPr/>
          <p:nvPr/>
        </p:nvSpPr>
        <p:spPr>
          <a:xfrm>
            <a:off x="3050368" y="4503324"/>
            <a:ext cx="182880" cy="182880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id="{CFB9502E-56F5-457D-BF41-66CB504A6170}"/>
              </a:ext>
            </a:extLst>
          </p:cNvPr>
          <p:cNvSpPr/>
          <p:nvPr/>
        </p:nvSpPr>
        <p:spPr>
          <a:xfrm>
            <a:off x="3233248" y="4503324"/>
            <a:ext cx="182880" cy="182880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7" name="Rectangle 56">
                <a:extLst>
                  <a:ext uri="{FF2B5EF4-FFF2-40B4-BE49-F238E27FC236}">
                    <a16:creationId xmlns:a16="http://schemas.microsoft.com/office/drawing/2014/main" id="{ABC06E06-4AB8-487A-AF6D-03D0A6E28609}"/>
                  </a:ext>
                </a:extLst>
              </p:cNvPr>
              <p:cNvSpPr/>
              <p:nvPr/>
            </p:nvSpPr>
            <p:spPr>
              <a:xfrm>
                <a:off x="2866310" y="4754922"/>
                <a:ext cx="354584" cy="52469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b="1" i="1" dirty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US" b="1" dirty="0">
                            <a:latin typeface="Sassoon Infant Std" panose="020B0503020103030203" pitchFamily="34" charset="0"/>
                          </a:rPr>
                          <m:t>4</m:t>
                        </m:r>
                      </m:num>
                      <m:den>
                        <m:r>
                          <m:rPr>
                            <m:nor/>
                          </m:rPr>
                          <a:rPr lang="en-US" b="1" dirty="0">
                            <a:latin typeface="Sassoon Infant Std" panose="020B0503020103030203" pitchFamily="34" charset="0"/>
                          </a:rPr>
                          <m:t>4</m:t>
                        </m:r>
                      </m:den>
                    </m:f>
                  </m:oMath>
                </a14:m>
                <a:r>
                  <a:rPr lang="en-GB" dirty="0"/>
                  <a:t> </a:t>
                </a:r>
              </a:p>
            </p:txBody>
          </p:sp>
        </mc:Choice>
        <mc:Fallback xmlns="">
          <p:sp>
            <p:nvSpPr>
              <p:cNvPr id="57" name="Rectangle 56">
                <a:extLst>
                  <a:ext uri="{FF2B5EF4-FFF2-40B4-BE49-F238E27FC236}">
                    <a16:creationId xmlns:a16="http://schemas.microsoft.com/office/drawing/2014/main" id="{ABC06E06-4AB8-487A-AF6D-03D0A6E2860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66310" y="4754922"/>
                <a:ext cx="354584" cy="524695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8" name="Oval 57">
            <a:extLst>
              <a:ext uri="{FF2B5EF4-FFF2-40B4-BE49-F238E27FC236}">
                <a16:creationId xmlns:a16="http://schemas.microsoft.com/office/drawing/2014/main" id="{0E6D8C41-B616-40B6-819A-DAB3FF48CBDB}"/>
              </a:ext>
            </a:extLst>
          </p:cNvPr>
          <p:cNvSpPr/>
          <p:nvPr/>
        </p:nvSpPr>
        <p:spPr>
          <a:xfrm>
            <a:off x="3908786" y="4110972"/>
            <a:ext cx="1412775" cy="1346373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9" name="Rectangle 58">
                <a:extLst>
                  <a:ext uri="{FF2B5EF4-FFF2-40B4-BE49-F238E27FC236}">
                    <a16:creationId xmlns:a16="http://schemas.microsoft.com/office/drawing/2014/main" id="{17A1FDA9-32B6-4B33-BE8E-8B55993528CD}"/>
                  </a:ext>
                </a:extLst>
              </p:cNvPr>
              <p:cNvSpPr/>
              <p:nvPr/>
            </p:nvSpPr>
            <p:spPr>
              <a:xfrm>
                <a:off x="4429865" y="4754922"/>
                <a:ext cx="354584" cy="52661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b="1" i="1" dirty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US" b="1" dirty="0">
                            <a:latin typeface="Sassoon Infant Std" panose="020B0503020103030203" pitchFamily="34" charset="0"/>
                          </a:rPr>
                          <m:t>2</m:t>
                        </m:r>
                      </m:num>
                      <m:den>
                        <m:r>
                          <m:rPr>
                            <m:nor/>
                          </m:rPr>
                          <a:rPr lang="en-US" b="1" dirty="0">
                            <a:latin typeface="Sassoon Infant Std" panose="020B0503020103030203" pitchFamily="34" charset="0"/>
                          </a:rPr>
                          <m:t>4</m:t>
                        </m:r>
                      </m:den>
                    </m:f>
                  </m:oMath>
                </a14:m>
                <a:r>
                  <a:rPr lang="en-GB" dirty="0"/>
                  <a:t> </a:t>
                </a:r>
              </a:p>
            </p:txBody>
          </p:sp>
        </mc:Choice>
        <mc:Fallback xmlns="">
          <p:sp>
            <p:nvSpPr>
              <p:cNvPr id="59" name="Rectangle 58">
                <a:extLst>
                  <a:ext uri="{FF2B5EF4-FFF2-40B4-BE49-F238E27FC236}">
                    <a16:creationId xmlns:a16="http://schemas.microsoft.com/office/drawing/2014/main" id="{17A1FDA9-32B6-4B33-BE8E-8B55993528CD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29865" y="4754922"/>
                <a:ext cx="354584" cy="526619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0" name="Rectangle 59">
            <a:extLst>
              <a:ext uri="{FF2B5EF4-FFF2-40B4-BE49-F238E27FC236}">
                <a16:creationId xmlns:a16="http://schemas.microsoft.com/office/drawing/2014/main" id="{396A710D-8738-4115-96B1-CB4D386B1F45}"/>
              </a:ext>
            </a:extLst>
          </p:cNvPr>
          <p:cNvSpPr/>
          <p:nvPr/>
        </p:nvSpPr>
        <p:spPr>
          <a:xfrm>
            <a:off x="4237936" y="4503324"/>
            <a:ext cx="182880" cy="182880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575BF2E4-1CC3-4D9A-A995-81526D48B67F}"/>
              </a:ext>
            </a:extLst>
          </p:cNvPr>
          <p:cNvSpPr/>
          <p:nvPr/>
        </p:nvSpPr>
        <p:spPr>
          <a:xfrm>
            <a:off x="4420816" y="4503324"/>
            <a:ext cx="182880" cy="182880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2" name="Rectangle 61">
            <a:extLst>
              <a:ext uri="{FF2B5EF4-FFF2-40B4-BE49-F238E27FC236}">
                <a16:creationId xmlns:a16="http://schemas.microsoft.com/office/drawing/2014/main" id="{26FF0F93-9583-4F46-A8E0-3C64E515EFA7}"/>
              </a:ext>
            </a:extLst>
          </p:cNvPr>
          <p:cNvSpPr/>
          <p:nvPr/>
        </p:nvSpPr>
        <p:spPr>
          <a:xfrm>
            <a:off x="4603696" y="4503324"/>
            <a:ext cx="182880" cy="18288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3" name="Rectangle 62">
            <a:extLst>
              <a:ext uri="{FF2B5EF4-FFF2-40B4-BE49-F238E27FC236}">
                <a16:creationId xmlns:a16="http://schemas.microsoft.com/office/drawing/2014/main" id="{93B7255E-DE91-4941-89B9-3DDE3E2D1FA1}"/>
              </a:ext>
            </a:extLst>
          </p:cNvPr>
          <p:cNvSpPr/>
          <p:nvPr/>
        </p:nvSpPr>
        <p:spPr>
          <a:xfrm>
            <a:off x="4786576" y="4503324"/>
            <a:ext cx="182880" cy="18288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69" name="Straight Connector 68">
            <a:extLst>
              <a:ext uri="{FF2B5EF4-FFF2-40B4-BE49-F238E27FC236}">
                <a16:creationId xmlns:a16="http://schemas.microsoft.com/office/drawing/2014/main" id="{F43F0C83-9B9D-475B-97FE-3726DD1A0F3B}"/>
              </a:ext>
            </a:extLst>
          </p:cNvPr>
          <p:cNvCxnSpPr/>
          <p:nvPr/>
        </p:nvCxnSpPr>
        <p:spPr>
          <a:xfrm>
            <a:off x="4314219" y="3463409"/>
            <a:ext cx="300954" cy="647563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Connector 69">
            <a:extLst>
              <a:ext uri="{FF2B5EF4-FFF2-40B4-BE49-F238E27FC236}">
                <a16:creationId xmlns:a16="http://schemas.microsoft.com/office/drawing/2014/main" id="{808BB500-61E1-4000-9FFF-F254DBCAAF6E}"/>
              </a:ext>
            </a:extLst>
          </p:cNvPr>
          <p:cNvCxnSpPr>
            <a:cxnSpLocks/>
          </p:cNvCxnSpPr>
          <p:nvPr/>
        </p:nvCxnSpPr>
        <p:spPr>
          <a:xfrm flipH="1">
            <a:off x="3034236" y="3463409"/>
            <a:ext cx="281001" cy="647563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642630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TextBox 64">
            <a:extLst>
              <a:ext uri="{FF2B5EF4-FFF2-40B4-BE49-F238E27FC236}">
                <a16:creationId xmlns:a16="http://schemas.microsoft.com/office/drawing/2014/main" id="{117018E0-C9B6-42DC-B38C-5787380A0EAE}"/>
              </a:ext>
            </a:extLst>
          </p:cNvPr>
          <p:cNvSpPr txBox="1"/>
          <p:nvPr/>
        </p:nvSpPr>
        <p:spPr>
          <a:xfrm>
            <a:off x="5401430" y="3109751"/>
            <a:ext cx="496244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>
                <a:latin typeface="Sassoon Infant Std" charset="0"/>
                <a:ea typeface="Sassoon Infant Std" charset="0"/>
                <a:cs typeface="Sassoon Infant Std" charset="0"/>
              </a:rPr>
              <a:t>There are     </a:t>
            </a:r>
            <a:r>
              <a:rPr lang="en-US" sz="2000" b="1" dirty="0">
                <a:solidFill>
                  <a:srgbClr val="FF0000"/>
                </a:solidFill>
                <a:latin typeface="Sassoon Infant Std" charset="0"/>
                <a:ea typeface="Sassoon Infant Std" charset="0"/>
                <a:cs typeface="Sassoon Infant Std" charset="0"/>
              </a:rPr>
              <a:t>6</a:t>
            </a:r>
            <a:r>
              <a:rPr lang="en-US" sz="2000" b="1" dirty="0">
                <a:latin typeface="Sassoon Infant Std" charset="0"/>
                <a:ea typeface="Sassoon Infant Std" charset="0"/>
                <a:cs typeface="Sassoon Infant Std" charset="0"/>
              </a:rPr>
              <a:t>  quarters altogether.</a:t>
            </a:r>
          </a:p>
          <a:p>
            <a:pPr algn="ctr"/>
            <a:endParaRPr lang="en-US" sz="2000" b="1" dirty="0">
              <a:latin typeface="Sassoon Infant Std" charset="0"/>
              <a:ea typeface="Sassoon Infant Std" charset="0"/>
              <a:cs typeface="Sassoon Infant Std" charset="0"/>
            </a:endParaRPr>
          </a:p>
          <a:p>
            <a:pPr algn="ctr"/>
            <a:r>
              <a:rPr lang="en-US" sz="2000" b="1" dirty="0">
                <a:solidFill>
                  <a:srgbClr val="FF0000"/>
                </a:solidFill>
                <a:latin typeface="Sassoon Infant Std" charset="0"/>
                <a:ea typeface="Sassoon Infant Std" charset="0"/>
                <a:cs typeface="Sassoon Infant Std" charset="0"/>
              </a:rPr>
              <a:t>   6  </a:t>
            </a:r>
            <a:r>
              <a:rPr lang="en-US" sz="2000" b="1" dirty="0">
                <a:latin typeface="Sassoon Infant Std" charset="0"/>
                <a:ea typeface="Sassoon Infant Std" charset="0"/>
                <a:cs typeface="Sassoon Infant Std" charset="0"/>
              </a:rPr>
              <a:t>quarters =      </a:t>
            </a:r>
            <a:r>
              <a:rPr lang="en-US" sz="2000" b="1" dirty="0">
                <a:solidFill>
                  <a:srgbClr val="FF0000"/>
                </a:solidFill>
                <a:latin typeface="Sassoon Infant Std" charset="0"/>
                <a:ea typeface="Sassoon Infant Std" charset="0"/>
                <a:cs typeface="Sassoon Infant Std" charset="0"/>
              </a:rPr>
              <a:t>1  </a:t>
            </a:r>
            <a:r>
              <a:rPr lang="en-US" sz="2000" b="1" dirty="0">
                <a:latin typeface="Sassoon Infant Std" charset="0"/>
                <a:ea typeface="Sassoon Infant Std" charset="0"/>
                <a:cs typeface="Sassoon Infant Std" charset="0"/>
              </a:rPr>
              <a:t>whole and    </a:t>
            </a:r>
            <a:r>
              <a:rPr lang="en-US" sz="2000" b="1" dirty="0">
                <a:solidFill>
                  <a:srgbClr val="FF0000"/>
                </a:solidFill>
                <a:latin typeface="Sassoon Infant Std" charset="0"/>
                <a:ea typeface="Sassoon Infant Std" charset="0"/>
                <a:cs typeface="Sassoon Infant Std" charset="0"/>
              </a:rPr>
              <a:t>2</a:t>
            </a:r>
            <a:r>
              <a:rPr lang="en-US" sz="2000" b="1" dirty="0">
                <a:latin typeface="Sassoon Infant Std" charset="0"/>
                <a:ea typeface="Sassoon Infant Std" charset="0"/>
                <a:cs typeface="Sassoon Infant Std" charset="0"/>
              </a:rPr>
              <a:t> quarters.</a:t>
            </a:r>
          </a:p>
        </p:txBody>
      </p:sp>
      <p:sp>
        <p:nvSpPr>
          <p:cNvPr id="100" name="Rectangle: Rounded Corners 99">
            <a:extLst>
              <a:ext uri="{FF2B5EF4-FFF2-40B4-BE49-F238E27FC236}">
                <a16:creationId xmlns:a16="http://schemas.microsoft.com/office/drawing/2014/main" id="{DE057BD1-7289-4312-AC50-1586D2C49391}"/>
              </a:ext>
            </a:extLst>
          </p:cNvPr>
          <p:cNvSpPr/>
          <p:nvPr/>
        </p:nvSpPr>
        <p:spPr>
          <a:xfrm>
            <a:off x="8699919" y="3719331"/>
            <a:ext cx="257983" cy="378156"/>
          </a:xfrm>
          <a:prstGeom prst="roundRect">
            <a:avLst/>
          </a:prstGeom>
          <a:noFill/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9" name="Rectangle: Rounded Corners 98">
            <a:extLst>
              <a:ext uri="{FF2B5EF4-FFF2-40B4-BE49-F238E27FC236}">
                <a16:creationId xmlns:a16="http://schemas.microsoft.com/office/drawing/2014/main" id="{516BB73E-CF66-4EBB-A8FC-7F146386CF65}"/>
              </a:ext>
            </a:extLst>
          </p:cNvPr>
          <p:cNvSpPr/>
          <p:nvPr/>
        </p:nvSpPr>
        <p:spPr>
          <a:xfrm>
            <a:off x="7470589" y="3712053"/>
            <a:ext cx="257983" cy="378156"/>
          </a:xfrm>
          <a:prstGeom prst="roundRect">
            <a:avLst/>
          </a:prstGeom>
          <a:noFill/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8" name="Rectangle: Rounded Corners 97">
            <a:extLst>
              <a:ext uri="{FF2B5EF4-FFF2-40B4-BE49-F238E27FC236}">
                <a16:creationId xmlns:a16="http://schemas.microsoft.com/office/drawing/2014/main" id="{2BE65F03-1143-41D4-BDC5-F1B69895904C}"/>
              </a:ext>
            </a:extLst>
          </p:cNvPr>
          <p:cNvSpPr/>
          <p:nvPr/>
        </p:nvSpPr>
        <p:spPr>
          <a:xfrm>
            <a:off x="6068551" y="3719331"/>
            <a:ext cx="257983" cy="378156"/>
          </a:xfrm>
          <a:prstGeom prst="roundRect">
            <a:avLst/>
          </a:prstGeom>
          <a:noFill/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7" name="Rectangle: Rounded Corners 96">
            <a:extLst>
              <a:ext uri="{FF2B5EF4-FFF2-40B4-BE49-F238E27FC236}">
                <a16:creationId xmlns:a16="http://schemas.microsoft.com/office/drawing/2014/main" id="{E5716F91-9BAF-4DC2-A129-B0EDC6638AF3}"/>
              </a:ext>
            </a:extLst>
          </p:cNvPr>
          <p:cNvSpPr/>
          <p:nvPr/>
        </p:nvSpPr>
        <p:spPr>
          <a:xfrm>
            <a:off x="7281123" y="3109751"/>
            <a:ext cx="257983" cy="378156"/>
          </a:xfrm>
          <a:prstGeom prst="roundRect">
            <a:avLst/>
          </a:prstGeom>
          <a:noFill/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0AB11C14-818E-4C91-93E5-45ABFB256156}"/>
              </a:ext>
            </a:extLst>
          </p:cNvPr>
          <p:cNvSpPr txBox="1"/>
          <p:nvPr/>
        </p:nvSpPr>
        <p:spPr>
          <a:xfrm>
            <a:off x="2142155" y="795610"/>
            <a:ext cx="8206969" cy="523220"/>
          </a:xfrm>
          <a:prstGeom prst="rect">
            <a:avLst/>
          </a:prstGeom>
          <a:solidFill>
            <a:schemeClr val="bg1">
              <a:alpha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00B0F0"/>
                </a:solidFill>
                <a:latin typeface="Arial" panose="020B0604020202020204" pitchFamily="34" charset="0"/>
                <a:ea typeface="Sassoon Infant Std" charset="0"/>
                <a:cs typeface="Arial" panose="020B0604020202020204" pitchFamily="34" charset="0"/>
              </a:rPr>
              <a:t>A fraction can be split into wholes and parts.</a:t>
            </a:r>
          </a:p>
        </p:txBody>
      </p:sp>
      <p:sp>
        <p:nvSpPr>
          <p:cNvPr id="26" name="object 5">
            <a:extLst>
              <a:ext uri="{FF2B5EF4-FFF2-40B4-BE49-F238E27FC236}">
                <a16:creationId xmlns:a16="http://schemas.microsoft.com/office/drawing/2014/main" id="{56CEBB1A-676D-4CCB-A88F-00F0A0C0E6FA}"/>
              </a:ext>
            </a:extLst>
          </p:cNvPr>
          <p:cNvSpPr/>
          <p:nvPr/>
        </p:nvSpPr>
        <p:spPr>
          <a:xfrm>
            <a:off x="8534400" y="6356351"/>
            <a:ext cx="2133600" cy="365125"/>
          </a:xfrm>
          <a:custGeom>
            <a:avLst/>
            <a:gdLst/>
            <a:ahLst/>
            <a:cxnLst/>
            <a:rect l="l" t="t" r="r" b="b"/>
            <a:pathLst>
              <a:path w="2133600" h="365125">
                <a:moveTo>
                  <a:pt x="0" y="0"/>
                </a:moveTo>
                <a:lnTo>
                  <a:pt x="2133601" y="0"/>
                </a:lnTo>
                <a:lnTo>
                  <a:pt x="2133601" y="365125"/>
                </a:lnTo>
                <a:lnTo>
                  <a:pt x="0" y="365125"/>
                </a:lnTo>
                <a:lnTo>
                  <a:pt x="0" y="0"/>
                </a:lnTo>
                <a:close/>
              </a:path>
            </a:pathLst>
          </a:custGeom>
          <a:noFill/>
          <a:ln w="9525">
            <a:noFill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11">
            <a:extLst>
              <a:ext uri="{FF2B5EF4-FFF2-40B4-BE49-F238E27FC236}">
                <a16:creationId xmlns:a16="http://schemas.microsoft.com/office/drawing/2014/main" id="{6E8CE606-A0F9-41D6-ADCC-0566A82418C1}"/>
              </a:ext>
            </a:extLst>
          </p:cNvPr>
          <p:cNvSpPr txBox="1"/>
          <p:nvPr/>
        </p:nvSpPr>
        <p:spPr>
          <a:xfrm>
            <a:off x="9776689" y="6378651"/>
            <a:ext cx="460692" cy="246862"/>
          </a:xfrm>
          <a:prstGeom prst="rect">
            <a:avLst/>
          </a:prstGeom>
        </p:spPr>
        <p:txBody>
          <a:bodyPr vert="horz" wrap="square" lIns="0" tIns="635" rIns="0" bIns="0" rtlCol="0">
            <a:spAutoFit/>
          </a:bodyPr>
          <a:lstStyle/>
          <a:p>
            <a:pPr marL="25400">
              <a:spcBef>
                <a:spcPts val="5"/>
              </a:spcBef>
            </a:pPr>
            <a:fld id="{81D60167-4931-47E6-BA6A-407CBD079E47}" type="slidenum">
              <a:rPr sz="1600" i="1" spc="10" dirty="0">
                <a:solidFill>
                  <a:srgbClr val="FFFFFF"/>
                </a:solidFill>
                <a:latin typeface="Sassoon Infant Std" panose="020B0503020103030203" pitchFamily="34" charset="0"/>
                <a:cs typeface="Trebuchet MS"/>
              </a:rPr>
              <a:pPr marL="25400">
                <a:spcBef>
                  <a:spcPts val="5"/>
                </a:spcBef>
              </a:pPr>
              <a:t>3</a:t>
            </a:fld>
            <a:endParaRPr sz="1600" dirty="0">
              <a:latin typeface="Sassoon Infant Std" panose="020B0503020103030203" pitchFamily="34" charset="0"/>
              <a:cs typeface="Trebuchet MS"/>
            </a:endParaRPr>
          </a:p>
        </p:txBody>
      </p:sp>
      <p:sp>
        <p:nvSpPr>
          <p:cNvPr id="19" name="object 10">
            <a:extLst>
              <a:ext uri="{FF2B5EF4-FFF2-40B4-BE49-F238E27FC236}">
                <a16:creationId xmlns:a16="http://schemas.microsoft.com/office/drawing/2014/main" id="{B318CC9E-1D5E-4DBA-A1E6-690C2F431C67}"/>
              </a:ext>
            </a:extLst>
          </p:cNvPr>
          <p:cNvSpPr txBox="1">
            <a:spLocks/>
          </p:cNvSpPr>
          <p:nvPr/>
        </p:nvSpPr>
        <p:spPr>
          <a:xfrm>
            <a:off x="1610361" y="6412324"/>
            <a:ext cx="1335385" cy="246862"/>
          </a:xfrm>
          <a:prstGeom prst="rect">
            <a:avLst/>
          </a:prstGeom>
        </p:spPr>
        <p:txBody>
          <a:bodyPr vert="horz" wrap="square" lIns="0" tIns="635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700">
              <a:spcBef>
                <a:spcPts val="5"/>
              </a:spcBef>
            </a:pPr>
            <a:r>
              <a:rPr lang="en-US" sz="1600" spc="-114" dirty="0">
                <a:solidFill>
                  <a:schemeClr val="bg1"/>
                </a:solidFill>
                <a:latin typeface="Sassoon Infant Std" pitchFamily="34" charset="0"/>
              </a:rPr>
              <a:t>4 – Fractions</a:t>
            </a:r>
            <a:endParaRPr lang="en-US" sz="1600" spc="10" dirty="0">
              <a:solidFill>
                <a:schemeClr val="bg1"/>
              </a:solidFill>
              <a:latin typeface="Sassoon Infant Std" pitchFamily="34" charset="0"/>
            </a:endParaRPr>
          </a:p>
        </p:txBody>
      </p:sp>
      <p:sp>
        <p:nvSpPr>
          <p:cNvPr id="31" name="Oval 30">
            <a:extLst>
              <a:ext uri="{FF2B5EF4-FFF2-40B4-BE49-F238E27FC236}">
                <a16:creationId xmlns:a16="http://schemas.microsoft.com/office/drawing/2014/main" id="{E493A73A-7BE1-4C11-B23E-63C72CFCC2AF}"/>
              </a:ext>
            </a:extLst>
          </p:cNvPr>
          <p:cNvSpPr/>
          <p:nvPr/>
        </p:nvSpPr>
        <p:spPr>
          <a:xfrm>
            <a:off x="3108341" y="2314208"/>
            <a:ext cx="1412775" cy="1346373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5897EFC-C4B7-4DC2-9382-ACF335945EE4}"/>
              </a:ext>
            </a:extLst>
          </p:cNvPr>
          <p:cNvSpPr/>
          <p:nvPr/>
        </p:nvSpPr>
        <p:spPr>
          <a:xfrm>
            <a:off x="3454588" y="2531271"/>
            <a:ext cx="182880" cy="182880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6" name="Rectangle 65">
            <a:extLst>
              <a:ext uri="{FF2B5EF4-FFF2-40B4-BE49-F238E27FC236}">
                <a16:creationId xmlns:a16="http://schemas.microsoft.com/office/drawing/2014/main" id="{A0BC72E8-3714-4348-B032-32F297A7A361}"/>
              </a:ext>
            </a:extLst>
          </p:cNvPr>
          <p:cNvSpPr/>
          <p:nvPr/>
        </p:nvSpPr>
        <p:spPr>
          <a:xfrm>
            <a:off x="3637468" y="2531271"/>
            <a:ext cx="182880" cy="182880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7" name="Rectangle 66">
            <a:extLst>
              <a:ext uri="{FF2B5EF4-FFF2-40B4-BE49-F238E27FC236}">
                <a16:creationId xmlns:a16="http://schemas.microsoft.com/office/drawing/2014/main" id="{08E94A70-84E6-4A7E-85DB-FF7F85C0ACA3}"/>
              </a:ext>
            </a:extLst>
          </p:cNvPr>
          <p:cNvSpPr/>
          <p:nvPr/>
        </p:nvSpPr>
        <p:spPr>
          <a:xfrm>
            <a:off x="3820348" y="2531271"/>
            <a:ext cx="182880" cy="182880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8" name="Rectangle 67">
            <a:extLst>
              <a:ext uri="{FF2B5EF4-FFF2-40B4-BE49-F238E27FC236}">
                <a16:creationId xmlns:a16="http://schemas.microsoft.com/office/drawing/2014/main" id="{00852DB1-1950-459B-A8F5-B0A9421A7BA7}"/>
              </a:ext>
            </a:extLst>
          </p:cNvPr>
          <p:cNvSpPr/>
          <p:nvPr/>
        </p:nvSpPr>
        <p:spPr>
          <a:xfrm>
            <a:off x="4003228" y="2531271"/>
            <a:ext cx="182880" cy="182880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DC472443-F946-4267-8F0C-51DCBC92C7AE}"/>
                  </a:ext>
                </a:extLst>
              </p:cNvPr>
              <p:cNvSpPr/>
              <p:nvPr/>
            </p:nvSpPr>
            <p:spPr>
              <a:xfrm>
                <a:off x="3662793" y="2995470"/>
                <a:ext cx="354584" cy="52649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b="1" i="1" dirty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US" b="1" dirty="0">
                            <a:latin typeface="Sassoon Infant Std" panose="020B0503020103030203" pitchFamily="34" charset="0"/>
                          </a:rPr>
                          <m:t>6</m:t>
                        </m:r>
                      </m:num>
                      <m:den>
                        <m:r>
                          <m:rPr>
                            <m:nor/>
                          </m:rPr>
                          <a:rPr lang="en-US" b="1" dirty="0">
                            <a:latin typeface="Sassoon Infant Std" panose="020B0503020103030203" pitchFamily="34" charset="0"/>
                          </a:rPr>
                          <m:t>4</m:t>
                        </m:r>
                      </m:den>
                    </m:f>
                  </m:oMath>
                </a14:m>
                <a:r>
                  <a:rPr lang="en-GB" dirty="0"/>
                  <a:t> </a:t>
                </a:r>
              </a:p>
            </p:txBody>
          </p:sp>
        </mc:Choice>
        <mc:Fallback xmlns=""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DC472443-F946-4267-8F0C-51DCBC92C7AE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62793" y="2995470"/>
                <a:ext cx="354584" cy="526491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3" name="Rectangle 72">
            <a:extLst>
              <a:ext uri="{FF2B5EF4-FFF2-40B4-BE49-F238E27FC236}">
                <a16:creationId xmlns:a16="http://schemas.microsoft.com/office/drawing/2014/main" id="{D65980D4-3E81-4D93-8F9D-7CEE05734500}"/>
              </a:ext>
            </a:extLst>
          </p:cNvPr>
          <p:cNvSpPr/>
          <p:nvPr/>
        </p:nvSpPr>
        <p:spPr>
          <a:xfrm>
            <a:off x="3454588" y="2798000"/>
            <a:ext cx="182880" cy="182880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4" name="Rectangle 73">
            <a:extLst>
              <a:ext uri="{FF2B5EF4-FFF2-40B4-BE49-F238E27FC236}">
                <a16:creationId xmlns:a16="http://schemas.microsoft.com/office/drawing/2014/main" id="{EF7BCD29-BEE4-483E-BD56-0DC5B9A3F99A}"/>
              </a:ext>
            </a:extLst>
          </p:cNvPr>
          <p:cNvSpPr/>
          <p:nvPr/>
        </p:nvSpPr>
        <p:spPr>
          <a:xfrm>
            <a:off x="3637468" y="2798000"/>
            <a:ext cx="182880" cy="182880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5" name="Rectangle 74">
            <a:extLst>
              <a:ext uri="{FF2B5EF4-FFF2-40B4-BE49-F238E27FC236}">
                <a16:creationId xmlns:a16="http://schemas.microsoft.com/office/drawing/2014/main" id="{3C1D2BBA-0464-4AB0-ABF5-5F202FB8BA5C}"/>
              </a:ext>
            </a:extLst>
          </p:cNvPr>
          <p:cNvSpPr/>
          <p:nvPr/>
        </p:nvSpPr>
        <p:spPr>
          <a:xfrm>
            <a:off x="3820348" y="2798000"/>
            <a:ext cx="182880" cy="18288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6" name="Rectangle 75">
            <a:extLst>
              <a:ext uri="{FF2B5EF4-FFF2-40B4-BE49-F238E27FC236}">
                <a16:creationId xmlns:a16="http://schemas.microsoft.com/office/drawing/2014/main" id="{1C7D01C0-F320-4684-8B4D-18FA986FE5E6}"/>
              </a:ext>
            </a:extLst>
          </p:cNvPr>
          <p:cNvSpPr/>
          <p:nvPr/>
        </p:nvSpPr>
        <p:spPr>
          <a:xfrm>
            <a:off x="4003228" y="2798000"/>
            <a:ext cx="182880" cy="18288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7" name="Oval 76">
            <a:extLst>
              <a:ext uri="{FF2B5EF4-FFF2-40B4-BE49-F238E27FC236}">
                <a16:creationId xmlns:a16="http://schemas.microsoft.com/office/drawing/2014/main" id="{10C999E0-8F2D-412D-9AF1-C9D8210CD799}"/>
              </a:ext>
            </a:extLst>
          </p:cNvPr>
          <p:cNvSpPr/>
          <p:nvPr/>
        </p:nvSpPr>
        <p:spPr>
          <a:xfrm>
            <a:off x="2327848" y="4110972"/>
            <a:ext cx="1412775" cy="1346373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" name="Rectangle 77">
            <a:extLst>
              <a:ext uri="{FF2B5EF4-FFF2-40B4-BE49-F238E27FC236}">
                <a16:creationId xmlns:a16="http://schemas.microsoft.com/office/drawing/2014/main" id="{6183DB27-AE1B-45D1-95A6-75388A3FC627}"/>
              </a:ext>
            </a:extLst>
          </p:cNvPr>
          <p:cNvSpPr/>
          <p:nvPr/>
        </p:nvSpPr>
        <p:spPr>
          <a:xfrm>
            <a:off x="2684608" y="4503324"/>
            <a:ext cx="182880" cy="182880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9" name="Rectangle 78">
            <a:extLst>
              <a:ext uri="{FF2B5EF4-FFF2-40B4-BE49-F238E27FC236}">
                <a16:creationId xmlns:a16="http://schemas.microsoft.com/office/drawing/2014/main" id="{93293E57-925E-4521-B407-C62FD512164C}"/>
              </a:ext>
            </a:extLst>
          </p:cNvPr>
          <p:cNvSpPr/>
          <p:nvPr/>
        </p:nvSpPr>
        <p:spPr>
          <a:xfrm>
            <a:off x="2867488" y="4503324"/>
            <a:ext cx="182880" cy="182880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0" name="Rectangle 79">
            <a:extLst>
              <a:ext uri="{FF2B5EF4-FFF2-40B4-BE49-F238E27FC236}">
                <a16:creationId xmlns:a16="http://schemas.microsoft.com/office/drawing/2014/main" id="{BAAE3B5C-7A6A-482F-8924-4047A5BEB66F}"/>
              </a:ext>
            </a:extLst>
          </p:cNvPr>
          <p:cNvSpPr/>
          <p:nvPr/>
        </p:nvSpPr>
        <p:spPr>
          <a:xfrm>
            <a:off x="3050368" y="4503324"/>
            <a:ext cx="182880" cy="182880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1" name="Rectangle 80">
            <a:extLst>
              <a:ext uri="{FF2B5EF4-FFF2-40B4-BE49-F238E27FC236}">
                <a16:creationId xmlns:a16="http://schemas.microsoft.com/office/drawing/2014/main" id="{9A0CA95F-6538-4A18-87F7-AEF07A929F5C}"/>
              </a:ext>
            </a:extLst>
          </p:cNvPr>
          <p:cNvSpPr/>
          <p:nvPr/>
        </p:nvSpPr>
        <p:spPr>
          <a:xfrm>
            <a:off x="3233248" y="4503324"/>
            <a:ext cx="182880" cy="182880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2" name="Rectangle 81">
                <a:extLst>
                  <a:ext uri="{FF2B5EF4-FFF2-40B4-BE49-F238E27FC236}">
                    <a16:creationId xmlns:a16="http://schemas.microsoft.com/office/drawing/2014/main" id="{70657792-6E35-4D61-80CC-2B5C05F42406}"/>
                  </a:ext>
                </a:extLst>
              </p:cNvPr>
              <p:cNvSpPr/>
              <p:nvPr/>
            </p:nvSpPr>
            <p:spPr>
              <a:xfrm>
                <a:off x="2866310" y="4754922"/>
                <a:ext cx="354584" cy="52469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b="1" i="1" dirty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US" b="1" dirty="0">
                            <a:latin typeface="Sassoon Infant Std" panose="020B0503020103030203" pitchFamily="34" charset="0"/>
                          </a:rPr>
                          <m:t>4</m:t>
                        </m:r>
                      </m:num>
                      <m:den>
                        <m:r>
                          <m:rPr>
                            <m:nor/>
                          </m:rPr>
                          <a:rPr lang="en-US" b="1" dirty="0">
                            <a:latin typeface="Sassoon Infant Std" panose="020B0503020103030203" pitchFamily="34" charset="0"/>
                          </a:rPr>
                          <m:t>4</m:t>
                        </m:r>
                      </m:den>
                    </m:f>
                  </m:oMath>
                </a14:m>
                <a:r>
                  <a:rPr lang="en-GB" dirty="0"/>
                  <a:t> </a:t>
                </a:r>
              </a:p>
            </p:txBody>
          </p:sp>
        </mc:Choice>
        <mc:Fallback xmlns="">
          <p:sp>
            <p:nvSpPr>
              <p:cNvPr id="82" name="Rectangle 81">
                <a:extLst>
                  <a:ext uri="{FF2B5EF4-FFF2-40B4-BE49-F238E27FC236}">
                    <a16:creationId xmlns:a16="http://schemas.microsoft.com/office/drawing/2014/main" id="{70657792-6E35-4D61-80CC-2B5C05F42406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66310" y="4754922"/>
                <a:ext cx="354584" cy="524695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7" name="Oval 86">
            <a:extLst>
              <a:ext uri="{FF2B5EF4-FFF2-40B4-BE49-F238E27FC236}">
                <a16:creationId xmlns:a16="http://schemas.microsoft.com/office/drawing/2014/main" id="{9E8A1FDB-D30E-4C5F-82FC-61E0939B2399}"/>
              </a:ext>
            </a:extLst>
          </p:cNvPr>
          <p:cNvSpPr/>
          <p:nvPr/>
        </p:nvSpPr>
        <p:spPr>
          <a:xfrm>
            <a:off x="3908786" y="4110972"/>
            <a:ext cx="1412775" cy="1346373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2" name="Rectangle 91">
                <a:extLst>
                  <a:ext uri="{FF2B5EF4-FFF2-40B4-BE49-F238E27FC236}">
                    <a16:creationId xmlns:a16="http://schemas.microsoft.com/office/drawing/2014/main" id="{B4FD30DE-FB04-4D07-93EE-4AA6E01CB53A}"/>
                  </a:ext>
                </a:extLst>
              </p:cNvPr>
              <p:cNvSpPr/>
              <p:nvPr/>
            </p:nvSpPr>
            <p:spPr>
              <a:xfrm>
                <a:off x="4429865" y="4754922"/>
                <a:ext cx="354584" cy="52661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b="1" i="1" dirty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US" b="1" dirty="0">
                            <a:latin typeface="Sassoon Infant Std" panose="020B0503020103030203" pitchFamily="34" charset="0"/>
                          </a:rPr>
                          <m:t>2</m:t>
                        </m:r>
                      </m:num>
                      <m:den>
                        <m:r>
                          <m:rPr>
                            <m:nor/>
                          </m:rPr>
                          <a:rPr lang="en-US" b="1" dirty="0">
                            <a:latin typeface="Sassoon Infant Std" panose="020B0503020103030203" pitchFamily="34" charset="0"/>
                          </a:rPr>
                          <m:t>4</m:t>
                        </m:r>
                      </m:den>
                    </m:f>
                  </m:oMath>
                </a14:m>
                <a:r>
                  <a:rPr lang="en-GB" dirty="0"/>
                  <a:t> </a:t>
                </a:r>
              </a:p>
            </p:txBody>
          </p:sp>
        </mc:Choice>
        <mc:Fallback xmlns="">
          <p:sp>
            <p:nvSpPr>
              <p:cNvPr id="92" name="Rectangle 91">
                <a:extLst>
                  <a:ext uri="{FF2B5EF4-FFF2-40B4-BE49-F238E27FC236}">
                    <a16:creationId xmlns:a16="http://schemas.microsoft.com/office/drawing/2014/main" id="{B4FD30DE-FB04-4D07-93EE-4AA6E01CB53A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29865" y="4754922"/>
                <a:ext cx="354584" cy="526619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3" name="Rectangle 92">
            <a:extLst>
              <a:ext uri="{FF2B5EF4-FFF2-40B4-BE49-F238E27FC236}">
                <a16:creationId xmlns:a16="http://schemas.microsoft.com/office/drawing/2014/main" id="{CBC5BA68-BFD7-402C-BAE1-BBDB5483E777}"/>
              </a:ext>
            </a:extLst>
          </p:cNvPr>
          <p:cNvSpPr/>
          <p:nvPr/>
        </p:nvSpPr>
        <p:spPr>
          <a:xfrm>
            <a:off x="4237936" y="4503324"/>
            <a:ext cx="182880" cy="182880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4" name="Rectangle 93">
            <a:extLst>
              <a:ext uri="{FF2B5EF4-FFF2-40B4-BE49-F238E27FC236}">
                <a16:creationId xmlns:a16="http://schemas.microsoft.com/office/drawing/2014/main" id="{EB2E7FB0-1265-438A-B8E9-3B2C26BAFDFF}"/>
              </a:ext>
            </a:extLst>
          </p:cNvPr>
          <p:cNvSpPr/>
          <p:nvPr/>
        </p:nvSpPr>
        <p:spPr>
          <a:xfrm>
            <a:off x="4420816" y="4503324"/>
            <a:ext cx="182880" cy="182880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5" name="Rectangle 94">
            <a:extLst>
              <a:ext uri="{FF2B5EF4-FFF2-40B4-BE49-F238E27FC236}">
                <a16:creationId xmlns:a16="http://schemas.microsoft.com/office/drawing/2014/main" id="{F1939571-0CA5-45CB-9FD7-694BCEABE917}"/>
              </a:ext>
            </a:extLst>
          </p:cNvPr>
          <p:cNvSpPr/>
          <p:nvPr/>
        </p:nvSpPr>
        <p:spPr>
          <a:xfrm>
            <a:off x="4603696" y="4503324"/>
            <a:ext cx="182880" cy="18288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6" name="Rectangle 95">
            <a:extLst>
              <a:ext uri="{FF2B5EF4-FFF2-40B4-BE49-F238E27FC236}">
                <a16:creationId xmlns:a16="http://schemas.microsoft.com/office/drawing/2014/main" id="{E9267F9B-C4D4-4AA7-9471-DA2F6B8C5F45}"/>
              </a:ext>
            </a:extLst>
          </p:cNvPr>
          <p:cNvSpPr/>
          <p:nvPr/>
        </p:nvSpPr>
        <p:spPr>
          <a:xfrm>
            <a:off x="4771859" y="4503324"/>
            <a:ext cx="182880" cy="18288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03" name="Straight Connector 102">
            <a:extLst>
              <a:ext uri="{FF2B5EF4-FFF2-40B4-BE49-F238E27FC236}">
                <a16:creationId xmlns:a16="http://schemas.microsoft.com/office/drawing/2014/main" id="{51DAA9F1-FC8B-4EF3-934A-259B14B6873A}"/>
              </a:ext>
            </a:extLst>
          </p:cNvPr>
          <p:cNvCxnSpPr/>
          <p:nvPr/>
        </p:nvCxnSpPr>
        <p:spPr>
          <a:xfrm>
            <a:off x="4314219" y="3463409"/>
            <a:ext cx="300954" cy="647563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" name="Straight Connector 103">
            <a:extLst>
              <a:ext uri="{FF2B5EF4-FFF2-40B4-BE49-F238E27FC236}">
                <a16:creationId xmlns:a16="http://schemas.microsoft.com/office/drawing/2014/main" id="{B0C785DD-AE6E-48CB-90E4-7B33F5DC3133}"/>
              </a:ext>
            </a:extLst>
          </p:cNvPr>
          <p:cNvCxnSpPr>
            <a:cxnSpLocks/>
          </p:cNvCxnSpPr>
          <p:nvPr/>
        </p:nvCxnSpPr>
        <p:spPr>
          <a:xfrm flipH="1">
            <a:off x="3034236" y="3463409"/>
            <a:ext cx="281001" cy="647563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575992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xtBox 16">
            <a:extLst>
              <a:ext uri="{FF2B5EF4-FFF2-40B4-BE49-F238E27FC236}">
                <a16:creationId xmlns:a16="http://schemas.microsoft.com/office/drawing/2014/main" id="{0AB11C14-818E-4C91-93E5-45ABFB256156}"/>
              </a:ext>
            </a:extLst>
          </p:cNvPr>
          <p:cNvSpPr txBox="1"/>
          <p:nvPr/>
        </p:nvSpPr>
        <p:spPr>
          <a:xfrm>
            <a:off x="338943" y="877435"/>
            <a:ext cx="5952588" cy="523220"/>
          </a:xfrm>
          <a:prstGeom prst="rect">
            <a:avLst/>
          </a:prstGeom>
          <a:solidFill>
            <a:schemeClr val="bg1">
              <a:alpha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00B0F0"/>
                </a:solidFill>
                <a:latin typeface="Arial" panose="020B0604020202020204" pitchFamily="34" charset="0"/>
                <a:ea typeface="Sassoon Infant Std" charset="0"/>
                <a:cs typeface="Arial" panose="020B0604020202020204" pitchFamily="34" charset="0"/>
              </a:rPr>
              <a:t>Now let’s look at this one</a:t>
            </a:r>
          </a:p>
        </p:txBody>
      </p:sp>
      <p:sp>
        <p:nvSpPr>
          <p:cNvPr id="26" name="object 5">
            <a:extLst>
              <a:ext uri="{FF2B5EF4-FFF2-40B4-BE49-F238E27FC236}">
                <a16:creationId xmlns:a16="http://schemas.microsoft.com/office/drawing/2014/main" id="{56CEBB1A-676D-4CCB-A88F-00F0A0C0E6FA}"/>
              </a:ext>
            </a:extLst>
          </p:cNvPr>
          <p:cNvSpPr/>
          <p:nvPr/>
        </p:nvSpPr>
        <p:spPr>
          <a:xfrm>
            <a:off x="8534400" y="6356351"/>
            <a:ext cx="2133600" cy="365125"/>
          </a:xfrm>
          <a:custGeom>
            <a:avLst/>
            <a:gdLst/>
            <a:ahLst/>
            <a:cxnLst/>
            <a:rect l="l" t="t" r="r" b="b"/>
            <a:pathLst>
              <a:path w="2133600" h="365125">
                <a:moveTo>
                  <a:pt x="0" y="0"/>
                </a:moveTo>
                <a:lnTo>
                  <a:pt x="2133601" y="0"/>
                </a:lnTo>
                <a:lnTo>
                  <a:pt x="2133601" y="365125"/>
                </a:lnTo>
                <a:lnTo>
                  <a:pt x="0" y="365125"/>
                </a:lnTo>
                <a:lnTo>
                  <a:pt x="0" y="0"/>
                </a:lnTo>
                <a:close/>
              </a:path>
            </a:pathLst>
          </a:custGeom>
          <a:noFill/>
          <a:ln w="9525">
            <a:noFill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val 30">
            <a:extLst>
              <a:ext uri="{FF2B5EF4-FFF2-40B4-BE49-F238E27FC236}">
                <a16:creationId xmlns:a16="http://schemas.microsoft.com/office/drawing/2014/main" id="{E493A73A-7BE1-4C11-B23E-63C72CFCC2AF}"/>
              </a:ext>
            </a:extLst>
          </p:cNvPr>
          <p:cNvSpPr/>
          <p:nvPr/>
        </p:nvSpPr>
        <p:spPr>
          <a:xfrm>
            <a:off x="3108341" y="2314208"/>
            <a:ext cx="1412775" cy="1346373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117018E0-C9B6-42DC-B38C-5787380A0EAE}"/>
              </a:ext>
            </a:extLst>
          </p:cNvPr>
          <p:cNvSpPr txBox="1"/>
          <p:nvPr/>
        </p:nvSpPr>
        <p:spPr>
          <a:xfrm>
            <a:off x="5489723" y="3119496"/>
            <a:ext cx="496244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>
                <a:latin typeface="Sassoon Infant Std" charset="0"/>
                <a:ea typeface="Sassoon Infant Std" charset="0"/>
                <a:cs typeface="Sassoon Infant Std" charset="0"/>
              </a:rPr>
              <a:t>There are  </a:t>
            </a:r>
            <a:r>
              <a:rPr lang="en-US" sz="2000" b="1" dirty="0">
                <a:solidFill>
                  <a:srgbClr val="FF0000"/>
                </a:solidFill>
                <a:latin typeface="Sassoon Infant Std" charset="0"/>
                <a:ea typeface="Sassoon Infant Std" charset="0"/>
                <a:cs typeface="Sassoon Infant Std" charset="0"/>
              </a:rPr>
              <a:t>5</a:t>
            </a:r>
            <a:r>
              <a:rPr lang="en-US" sz="2000" b="1" dirty="0">
                <a:latin typeface="Sassoon Infant Std" charset="0"/>
                <a:ea typeface="Sassoon Infant Std" charset="0"/>
                <a:cs typeface="Sassoon Infant Std" charset="0"/>
              </a:rPr>
              <a:t>  thirds altogether.</a:t>
            </a:r>
          </a:p>
          <a:p>
            <a:pPr algn="ctr"/>
            <a:endParaRPr lang="en-US" sz="2000" b="1" dirty="0">
              <a:latin typeface="Sassoon Infant Std" charset="0"/>
              <a:ea typeface="Sassoon Infant Std" charset="0"/>
              <a:cs typeface="Sassoon Infant Std" charset="0"/>
            </a:endParaRPr>
          </a:p>
          <a:p>
            <a:pPr algn="ctr"/>
            <a:r>
              <a:rPr lang="en-US" sz="2000" b="1" dirty="0">
                <a:solidFill>
                  <a:srgbClr val="FF0000"/>
                </a:solidFill>
                <a:latin typeface="Sassoon Infant Std" charset="0"/>
                <a:ea typeface="Sassoon Infant Std" charset="0"/>
                <a:cs typeface="Sassoon Infant Std" charset="0"/>
              </a:rPr>
              <a:t>  </a:t>
            </a:r>
            <a:r>
              <a:rPr lang="en-US" sz="2000" b="1" dirty="0">
                <a:latin typeface="Sassoon Infant Std" charset="0"/>
                <a:ea typeface="Sassoon Infant Std" charset="0"/>
                <a:cs typeface="Sassoon Infant Std" charset="0"/>
              </a:rPr>
              <a:t>thirds =  </a:t>
            </a:r>
            <a:r>
              <a:rPr lang="en-US" sz="2000" b="1" dirty="0">
                <a:solidFill>
                  <a:srgbClr val="FF0000"/>
                </a:solidFill>
                <a:latin typeface="Sassoon Infant Std" charset="0"/>
                <a:ea typeface="Sassoon Infant Std" charset="0"/>
                <a:cs typeface="Sassoon Infant Std" charset="0"/>
              </a:rPr>
              <a:t>1 </a:t>
            </a:r>
            <a:r>
              <a:rPr lang="en-US" sz="2000" b="1" dirty="0">
                <a:latin typeface="Sassoon Infant Std" charset="0"/>
                <a:ea typeface="Sassoon Infant Std" charset="0"/>
                <a:cs typeface="Sassoon Infant Std" charset="0"/>
              </a:rPr>
              <a:t>whole and      thirds.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5897EFC-C4B7-4DC2-9382-ACF335945EE4}"/>
              </a:ext>
            </a:extLst>
          </p:cNvPr>
          <p:cNvSpPr/>
          <p:nvPr/>
        </p:nvSpPr>
        <p:spPr>
          <a:xfrm>
            <a:off x="3544965" y="2531271"/>
            <a:ext cx="182880" cy="182880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6" name="Rectangle 65">
            <a:extLst>
              <a:ext uri="{FF2B5EF4-FFF2-40B4-BE49-F238E27FC236}">
                <a16:creationId xmlns:a16="http://schemas.microsoft.com/office/drawing/2014/main" id="{A0BC72E8-3714-4348-B032-32F297A7A361}"/>
              </a:ext>
            </a:extLst>
          </p:cNvPr>
          <p:cNvSpPr/>
          <p:nvPr/>
        </p:nvSpPr>
        <p:spPr>
          <a:xfrm>
            <a:off x="3727845" y="2531271"/>
            <a:ext cx="182880" cy="182880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7" name="Rectangle 66">
            <a:extLst>
              <a:ext uri="{FF2B5EF4-FFF2-40B4-BE49-F238E27FC236}">
                <a16:creationId xmlns:a16="http://schemas.microsoft.com/office/drawing/2014/main" id="{08E94A70-84E6-4A7E-85DB-FF7F85C0ACA3}"/>
              </a:ext>
            </a:extLst>
          </p:cNvPr>
          <p:cNvSpPr/>
          <p:nvPr/>
        </p:nvSpPr>
        <p:spPr>
          <a:xfrm>
            <a:off x="3910725" y="2531271"/>
            <a:ext cx="182880" cy="182880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DC472443-F946-4267-8F0C-51DCBC92C7AE}"/>
                  </a:ext>
                </a:extLst>
              </p:cNvPr>
              <p:cNvSpPr/>
              <p:nvPr/>
            </p:nvSpPr>
            <p:spPr>
              <a:xfrm>
                <a:off x="3662793" y="2995470"/>
                <a:ext cx="354584" cy="52591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b="1" i="1" dirty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US" b="1" dirty="0">
                            <a:latin typeface="Sassoon Infant Std" panose="020B0503020103030203" pitchFamily="34" charset="0"/>
                          </a:rPr>
                          <m:t>5</m:t>
                        </m:r>
                      </m:num>
                      <m:den>
                        <m:r>
                          <m:rPr>
                            <m:nor/>
                          </m:rPr>
                          <a:rPr lang="en-US" b="1" dirty="0">
                            <a:latin typeface="Sassoon Infant Std" panose="020B0503020103030203" pitchFamily="34" charset="0"/>
                          </a:rPr>
                          <m:t>3</m:t>
                        </m:r>
                      </m:den>
                    </m:f>
                  </m:oMath>
                </a14:m>
                <a:r>
                  <a:rPr lang="en-GB" dirty="0"/>
                  <a:t> </a:t>
                </a:r>
              </a:p>
            </p:txBody>
          </p:sp>
        </mc:Choice>
        <mc:Fallback xmlns=""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DC472443-F946-4267-8F0C-51DCBC92C7AE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62793" y="2995470"/>
                <a:ext cx="354584" cy="525913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3" name="Rectangle 72">
            <a:extLst>
              <a:ext uri="{FF2B5EF4-FFF2-40B4-BE49-F238E27FC236}">
                <a16:creationId xmlns:a16="http://schemas.microsoft.com/office/drawing/2014/main" id="{D65980D4-3E81-4D93-8F9D-7CEE05734500}"/>
              </a:ext>
            </a:extLst>
          </p:cNvPr>
          <p:cNvSpPr/>
          <p:nvPr/>
        </p:nvSpPr>
        <p:spPr>
          <a:xfrm>
            <a:off x="3544965" y="2798000"/>
            <a:ext cx="182880" cy="182880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4" name="Rectangle 73">
            <a:extLst>
              <a:ext uri="{FF2B5EF4-FFF2-40B4-BE49-F238E27FC236}">
                <a16:creationId xmlns:a16="http://schemas.microsoft.com/office/drawing/2014/main" id="{EF7BCD29-BEE4-483E-BD56-0DC5B9A3F99A}"/>
              </a:ext>
            </a:extLst>
          </p:cNvPr>
          <p:cNvSpPr/>
          <p:nvPr/>
        </p:nvSpPr>
        <p:spPr>
          <a:xfrm>
            <a:off x="3727845" y="2798000"/>
            <a:ext cx="182880" cy="182880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5" name="Rectangle 74">
            <a:extLst>
              <a:ext uri="{FF2B5EF4-FFF2-40B4-BE49-F238E27FC236}">
                <a16:creationId xmlns:a16="http://schemas.microsoft.com/office/drawing/2014/main" id="{3C1D2BBA-0464-4AB0-ABF5-5F202FB8BA5C}"/>
              </a:ext>
            </a:extLst>
          </p:cNvPr>
          <p:cNvSpPr/>
          <p:nvPr/>
        </p:nvSpPr>
        <p:spPr>
          <a:xfrm>
            <a:off x="3910725" y="2798000"/>
            <a:ext cx="182880" cy="18288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7" name="Oval 76">
            <a:extLst>
              <a:ext uri="{FF2B5EF4-FFF2-40B4-BE49-F238E27FC236}">
                <a16:creationId xmlns:a16="http://schemas.microsoft.com/office/drawing/2014/main" id="{10C999E0-8F2D-412D-9AF1-C9D8210CD799}"/>
              </a:ext>
            </a:extLst>
          </p:cNvPr>
          <p:cNvSpPr/>
          <p:nvPr/>
        </p:nvSpPr>
        <p:spPr>
          <a:xfrm>
            <a:off x="2327848" y="4110972"/>
            <a:ext cx="1412775" cy="1346373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" name="Rectangle 77">
            <a:extLst>
              <a:ext uri="{FF2B5EF4-FFF2-40B4-BE49-F238E27FC236}">
                <a16:creationId xmlns:a16="http://schemas.microsoft.com/office/drawing/2014/main" id="{6183DB27-AE1B-45D1-95A6-75388A3FC627}"/>
              </a:ext>
            </a:extLst>
          </p:cNvPr>
          <p:cNvSpPr/>
          <p:nvPr/>
        </p:nvSpPr>
        <p:spPr>
          <a:xfrm>
            <a:off x="2753720" y="4503324"/>
            <a:ext cx="182880" cy="182880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9" name="Rectangle 78">
            <a:extLst>
              <a:ext uri="{FF2B5EF4-FFF2-40B4-BE49-F238E27FC236}">
                <a16:creationId xmlns:a16="http://schemas.microsoft.com/office/drawing/2014/main" id="{93293E57-925E-4521-B407-C62FD512164C}"/>
              </a:ext>
            </a:extLst>
          </p:cNvPr>
          <p:cNvSpPr/>
          <p:nvPr/>
        </p:nvSpPr>
        <p:spPr>
          <a:xfrm>
            <a:off x="2936600" y="4503324"/>
            <a:ext cx="182880" cy="182880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0" name="Rectangle 79">
            <a:extLst>
              <a:ext uri="{FF2B5EF4-FFF2-40B4-BE49-F238E27FC236}">
                <a16:creationId xmlns:a16="http://schemas.microsoft.com/office/drawing/2014/main" id="{BAAE3B5C-7A6A-482F-8924-4047A5BEB66F}"/>
              </a:ext>
            </a:extLst>
          </p:cNvPr>
          <p:cNvSpPr/>
          <p:nvPr/>
        </p:nvSpPr>
        <p:spPr>
          <a:xfrm>
            <a:off x="3119480" y="4503324"/>
            <a:ext cx="182880" cy="182880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2" name="Rectangle 81">
                <a:extLst>
                  <a:ext uri="{FF2B5EF4-FFF2-40B4-BE49-F238E27FC236}">
                    <a16:creationId xmlns:a16="http://schemas.microsoft.com/office/drawing/2014/main" id="{70657792-6E35-4D61-80CC-2B5C05F42406}"/>
                  </a:ext>
                </a:extLst>
              </p:cNvPr>
              <p:cNvSpPr/>
              <p:nvPr/>
            </p:nvSpPr>
            <p:spPr>
              <a:xfrm>
                <a:off x="2866310" y="4754921"/>
                <a:ext cx="354584" cy="52847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b="1" i="1" dirty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US" b="1" dirty="0">
                            <a:latin typeface="Sassoon Infant Std" panose="020B0503020103030203" pitchFamily="34" charset="0"/>
                          </a:rPr>
                          <m:t>3</m:t>
                        </m:r>
                      </m:num>
                      <m:den>
                        <m:r>
                          <m:rPr>
                            <m:nor/>
                          </m:rPr>
                          <a:rPr lang="en-US" b="1" dirty="0">
                            <a:latin typeface="Sassoon Infant Std" panose="020B0503020103030203" pitchFamily="34" charset="0"/>
                          </a:rPr>
                          <m:t>3</m:t>
                        </m:r>
                      </m:den>
                    </m:f>
                  </m:oMath>
                </a14:m>
                <a:r>
                  <a:rPr lang="en-GB" dirty="0"/>
                  <a:t> </a:t>
                </a:r>
              </a:p>
            </p:txBody>
          </p:sp>
        </mc:Choice>
        <mc:Fallback xmlns="">
          <p:sp>
            <p:nvSpPr>
              <p:cNvPr id="82" name="Rectangle 81">
                <a:extLst>
                  <a:ext uri="{FF2B5EF4-FFF2-40B4-BE49-F238E27FC236}">
                    <a16:creationId xmlns:a16="http://schemas.microsoft.com/office/drawing/2014/main" id="{70657792-6E35-4D61-80CC-2B5C05F42406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66310" y="4754921"/>
                <a:ext cx="354584" cy="528478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7" name="Oval 86">
            <a:extLst>
              <a:ext uri="{FF2B5EF4-FFF2-40B4-BE49-F238E27FC236}">
                <a16:creationId xmlns:a16="http://schemas.microsoft.com/office/drawing/2014/main" id="{9E8A1FDB-D30E-4C5F-82FC-61E0939B2399}"/>
              </a:ext>
            </a:extLst>
          </p:cNvPr>
          <p:cNvSpPr/>
          <p:nvPr/>
        </p:nvSpPr>
        <p:spPr>
          <a:xfrm>
            <a:off x="3908786" y="4110972"/>
            <a:ext cx="1412775" cy="1346373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2" name="Rectangle 91">
                <a:extLst>
                  <a:ext uri="{FF2B5EF4-FFF2-40B4-BE49-F238E27FC236}">
                    <a16:creationId xmlns:a16="http://schemas.microsoft.com/office/drawing/2014/main" id="{B4FD30DE-FB04-4D07-93EE-4AA6E01CB53A}"/>
                  </a:ext>
                </a:extLst>
              </p:cNvPr>
              <p:cNvSpPr/>
              <p:nvPr/>
            </p:nvSpPr>
            <p:spPr>
              <a:xfrm>
                <a:off x="4429865" y="4754921"/>
                <a:ext cx="354584" cy="52847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b="1" i="1" dirty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US" b="1" dirty="0">
                            <a:latin typeface="Sassoon Infant Std" panose="020B0503020103030203" pitchFamily="34" charset="0"/>
                          </a:rPr>
                          <m:t>2</m:t>
                        </m:r>
                      </m:num>
                      <m:den>
                        <m:r>
                          <m:rPr>
                            <m:nor/>
                          </m:rPr>
                          <a:rPr lang="en-US" b="1" dirty="0">
                            <a:latin typeface="Sassoon Infant Std" panose="020B0503020103030203" pitchFamily="34" charset="0"/>
                          </a:rPr>
                          <m:t>3</m:t>
                        </m:r>
                      </m:den>
                    </m:f>
                  </m:oMath>
                </a14:m>
                <a:r>
                  <a:rPr lang="en-GB" dirty="0"/>
                  <a:t> </a:t>
                </a:r>
              </a:p>
            </p:txBody>
          </p:sp>
        </mc:Choice>
        <mc:Fallback xmlns="">
          <p:sp>
            <p:nvSpPr>
              <p:cNvPr id="92" name="Rectangle 91">
                <a:extLst>
                  <a:ext uri="{FF2B5EF4-FFF2-40B4-BE49-F238E27FC236}">
                    <a16:creationId xmlns:a16="http://schemas.microsoft.com/office/drawing/2014/main" id="{B4FD30DE-FB04-4D07-93EE-4AA6E01CB53A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29865" y="4754921"/>
                <a:ext cx="354584" cy="528478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3" name="Rectangle 92">
            <a:extLst>
              <a:ext uri="{FF2B5EF4-FFF2-40B4-BE49-F238E27FC236}">
                <a16:creationId xmlns:a16="http://schemas.microsoft.com/office/drawing/2014/main" id="{CBC5BA68-BFD7-402C-BAE1-BBDB5483E777}"/>
              </a:ext>
            </a:extLst>
          </p:cNvPr>
          <p:cNvSpPr/>
          <p:nvPr/>
        </p:nvSpPr>
        <p:spPr>
          <a:xfrm>
            <a:off x="4307048" y="4503324"/>
            <a:ext cx="182880" cy="182880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4" name="Rectangle 93">
            <a:extLst>
              <a:ext uri="{FF2B5EF4-FFF2-40B4-BE49-F238E27FC236}">
                <a16:creationId xmlns:a16="http://schemas.microsoft.com/office/drawing/2014/main" id="{EB2E7FB0-1265-438A-B8E9-3B2C26BAFDFF}"/>
              </a:ext>
            </a:extLst>
          </p:cNvPr>
          <p:cNvSpPr/>
          <p:nvPr/>
        </p:nvSpPr>
        <p:spPr>
          <a:xfrm>
            <a:off x="4489928" y="4503324"/>
            <a:ext cx="182880" cy="182880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5" name="Rectangle 94">
            <a:extLst>
              <a:ext uri="{FF2B5EF4-FFF2-40B4-BE49-F238E27FC236}">
                <a16:creationId xmlns:a16="http://schemas.microsoft.com/office/drawing/2014/main" id="{F1939571-0CA5-45CB-9FD7-694BCEABE917}"/>
              </a:ext>
            </a:extLst>
          </p:cNvPr>
          <p:cNvSpPr/>
          <p:nvPr/>
        </p:nvSpPr>
        <p:spPr>
          <a:xfrm>
            <a:off x="4672808" y="4503324"/>
            <a:ext cx="182880" cy="18288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9" name="Rectangle: Rounded Corners 98">
            <a:extLst>
              <a:ext uri="{FF2B5EF4-FFF2-40B4-BE49-F238E27FC236}">
                <a16:creationId xmlns:a16="http://schemas.microsoft.com/office/drawing/2014/main" id="{516BB73E-CF66-4EBB-A8FC-7F146386CF65}"/>
              </a:ext>
            </a:extLst>
          </p:cNvPr>
          <p:cNvSpPr/>
          <p:nvPr/>
        </p:nvSpPr>
        <p:spPr>
          <a:xfrm>
            <a:off x="7408142" y="3718694"/>
            <a:ext cx="257983" cy="378156"/>
          </a:xfrm>
          <a:prstGeom prst="roundRect">
            <a:avLst/>
          </a:prstGeom>
          <a:noFill/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8" name="Rectangle: Rounded Corners 97">
            <a:extLst>
              <a:ext uri="{FF2B5EF4-FFF2-40B4-BE49-F238E27FC236}">
                <a16:creationId xmlns:a16="http://schemas.microsoft.com/office/drawing/2014/main" id="{2BE65F03-1143-41D4-BDC5-F1B69895904C}"/>
              </a:ext>
            </a:extLst>
          </p:cNvPr>
          <p:cNvSpPr/>
          <p:nvPr/>
        </p:nvSpPr>
        <p:spPr>
          <a:xfrm>
            <a:off x="5947793" y="3718694"/>
            <a:ext cx="257983" cy="378156"/>
          </a:xfrm>
          <a:prstGeom prst="roundRect">
            <a:avLst/>
          </a:prstGeom>
          <a:solidFill>
            <a:schemeClr val="bg1"/>
          </a:solidFill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7" name="Rectangle: Rounded Corners 96">
            <a:extLst>
              <a:ext uri="{FF2B5EF4-FFF2-40B4-BE49-F238E27FC236}">
                <a16:creationId xmlns:a16="http://schemas.microsoft.com/office/drawing/2014/main" id="{E5716F91-9BAF-4DC2-A129-B0EDC6638AF3}"/>
              </a:ext>
            </a:extLst>
          </p:cNvPr>
          <p:cNvSpPr/>
          <p:nvPr/>
        </p:nvSpPr>
        <p:spPr>
          <a:xfrm>
            <a:off x="7414027" y="3122277"/>
            <a:ext cx="257983" cy="378156"/>
          </a:xfrm>
          <a:prstGeom prst="roundRect">
            <a:avLst/>
          </a:prstGeom>
          <a:solidFill>
            <a:schemeClr val="bg1"/>
          </a:solidFill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0" name="Rectangle: Rounded Corners 99">
            <a:extLst>
              <a:ext uri="{FF2B5EF4-FFF2-40B4-BE49-F238E27FC236}">
                <a16:creationId xmlns:a16="http://schemas.microsoft.com/office/drawing/2014/main" id="{DE057BD1-7289-4312-AC50-1586D2C49391}"/>
              </a:ext>
            </a:extLst>
          </p:cNvPr>
          <p:cNvSpPr/>
          <p:nvPr/>
        </p:nvSpPr>
        <p:spPr>
          <a:xfrm>
            <a:off x="8440778" y="3718694"/>
            <a:ext cx="246231" cy="378156"/>
          </a:xfrm>
          <a:prstGeom prst="roundRect">
            <a:avLst/>
          </a:prstGeom>
          <a:solidFill>
            <a:schemeClr val="bg1"/>
          </a:solidFill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CC7BD16B-6F2E-468B-B21C-803A15B65049}"/>
              </a:ext>
            </a:extLst>
          </p:cNvPr>
          <p:cNvCxnSpPr/>
          <p:nvPr/>
        </p:nvCxnSpPr>
        <p:spPr>
          <a:xfrm>
            <a:off x="4314219" y="3463409"/>
            <a:ext cx="300954" cy="647563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36113FAD-D874-443E-89B5-EE4879BDC84F}"/>
              </a:ext>
            </a:extLst>
          </p:cNvPr>
          <p:cNvCxnSpPr>
            <a:cxnSpLocks/>
          </p:cNvCxnSpPr>
          <p:nvPr/>
        </p:nvCxnSpPr>
        <p:spPr>
          <a:xfrm flipH="1">
            <a:off x="3034236" y="3463409"/>
            <a:ext cx="281001" cy="647563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515162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Rectangle: Rounded Corners 99">
            <a:extLst>
              <a:ext uri="{FF2B5EF4-FFF2-40B4-BE49-F238E27FC236}">
                <a16:creationId xmlns:a16="http://schemas.microsoft.com/office/drawing/2014/main" id="{DE057BD1-7289-4312-AC50-1586D2C49391}"/>
              </a:ext>
            </a:extLst>
          </p:cNvPr>
          <p:cNvSpPr/>
          <p:nvPr/>
        </p:nvSpPr>
        <p:spPr>
          <a:xfrm>
            <a:off x="8837183" y="3724579"/>
            <a:ext cx="257983" cy="378156"/>
          </a:xfrm>
          <a:prstGeom prst="roundRect">
            <a:avLst/>
          </a:prstGeom>
          <a:solidFill>
            <a:schemeClr val="bg1"/>
          </a:solidFill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9" name="Rectangle: Rounded Corners 98">
            <a:extLst>
              <a:ext uri="{FF2B5EF4-FFF2-40B4-BE49-F238E27FC236}">
                <a16:creationId xmlns:a16="http://schemas.microsoft.com/office/drawing/2014/main" id="{516BB73E-CF66-4EBB-A8FC-7F146386CF65}"/>
              </a:ext>
            </a:extLst>
          </p:cNvPr>
          <p:cNvSpPr/>
          <p:nvPr/>
        </p:nvSpPr>
        <p:spPr>
          <a:xfrm>
            <a:off x="7283307" y="3724579"/>
            <a:ext cx="257983" cy="378156"/>
          </a:xfrm>
          <a:prstGeom prst="roundRect">
            <a:avLst/>
          </a:prstGeom>
          <a:solidFill>
            <a:schemeClr val="bg1"/>
          </a:solidFill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8" name="Rectangle: Rounded Corners 97">
            <a:extLst>
              <a:ext uri="{FF2B5EF4-FFF2-40B4-BE49-F238E27FC236}">
                <a16:creationId xmlns:a16="http://schemas.microsoft.com/office/drawing/2014/main" id="{2BE65F03-1143-41D4-BDC5-F1B69895904C}"/>
              </a:ext>
            </a:extLst>
          </p:cNvPr>
          <p:cNvSpPr/>
          <p:nvPr/>
        </p:nvSpPr>
        <p:spPr>
          <a:xfrm>
            <a:off x="6065902" y="3731857"/>
            <a:ext cx="257983" cy="378156"/>
          </a:xfrm>
          <a:prstGeom prst="roundRect">
            <a:avLst/>
          </a:prstGeom>
          <a:solidFill>
            <a:schemeClr val="bg1"/>
          </a:solidFill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7" name="Rectangle: Rounded Corners 96">
            <a:extLst>
              <a:ext uri="{FF2B5EF4-FFF2-40B4-BE49-F238E27FC236}">
                <a16:creationId xmlns:a16="http://schemas.microsoft.com/office/drawing/2014/main" id="{E5716F91-9BAF-4DC2-A129-B0EDC6638AF3}"/>
              </a:ext>
            </a:extLst>
          </p:cNvPr>
          <p:cNvSpPr/>
          <p:nvPr/>
        </p:nvSpPr>
        <p:spPr>
          <a:xfrm>
            <a:off x="7414027" y="3122277"/>
            <a:ext cx="257983" cy="378156"/>
          </a:xfrm>
          <a:prstGeom prst="roundRect">
            <a:avLst/>
          </a:prstGeom>
          <a:solidFill>
            <a:schemeClr val="bg1"/>
          </a:solidFill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0AB11C14-818E-4C91-93E5-45ABFB256156}"/>
              </a:ext>
            </a:extLst>
          </p:cNvPr>
          <p:cNvSpPr txBox="1"/>
          <p:nvPr/>
        </p:nvSpPr>
        <p:spPr>
          <a:xfrm>
            <a:off x="641668" y="1109045"/>
            <a:ext cx="9135021" cy="523220"/>
          </a:xfrm>
          <a:prstGeom prst="rect">
            <a:avLst/>
          </a:prstGeom>
          <a:solidFill>
            <a:schemeClr val="bg1">
              <a:alpha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00B0F0"/>
                </a:solidFill>
                <a:latin typeface="Sassoon Infant Std" charset="0"/>
                <a:ea typeface="Sassoon Infant Std" charset="0"/>
                <a:cs typeface="Sassoon Infant Std" charset="0"/>
              </a:rPr>
              <a:t>Remember a fraction can be split into wholes and parts.</a:t>
            </a:r>
          </a:p>
        </p:txBody>
      </p:sp>
      <p:sp>
        <p:nvSpPr>
          <p:cNvPr id="26" name="object 5">
            <a:extLst>
              <a:ext uri="{FF2B5EF4-FFF2-40B4-BE49-F238E27FC236}">
                <a16:creationId xmlns:a16="http://schemas.microsoft.com/office/drawing/2014/main" id="{56CEBB1A-676D-4CCB-A88F-00F0A0C0E6FA}"/>
              </a:ext>
            </a:extLst>
          </p:cNvPr>
          <p:cNvSpPr/>
          <p:nvPr/>
        </p:nvSpPr>
        <p:spPr>
          <a:xfrm>
            <a:off x="8534400" y="6356351"/>
            <a:ext cx="2133600" cy="365125"/>
          </a:xfrm>
          <a:custGeom>
            <a:avLst/>
            <a:gdLst/>
            <a:ahLst/>
            <a:cxnLst/>
            <a:rect l="l" t="t" r="r" b="b"/>
            <a:pathLst>
              <a:path w="2133600" h="365125">
                <a:moveTo>
                  <a:pt x="0" y="0"/>
                </a:moveTo>
                <a:lnTo>
                  <a:pt x="2133601" y="0"/>
                </a:lnTo>
                <a:lnTo>
                  <a:pt x="2133601" y="365125"/>
                </a:lnTo>
                <a:lnTo>
                  <a:pt x="0" y="365125"/>
                </a:lnTo>
                <a:lnTo>
                  <a:pt x="0" y="0"/>
                </a:lnTo>
                <a:close/>
              </a:path>
            </a:pathLst>
          </a:custGeom>
          <a:noFill/>
          <a:ln w="9525">
            <a:noFill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11">
            <a:extLst>
              <a:ext uri="{FF2B5EF4-FFF2-40B4-BE49-F238E27FC236}">
                <a16:creationId xmlns:a16="http://schemas.microsoft.com/office/drawing/2014/main" id="{6E8CE606-A0F9-41D6-ADCC-0566A82418C1}"/>
              </a:ext>
            </a:extLst>
          </p:cNvPr>
          <p:cNvSpPr txBox="1"/>
          <p:nvPr/>
        </p:nvSpPr>
        <p:spPr>
          <a:xfrm>
            <a:off x="9776689" y="6378651"/>
            <a:ext cx="460692" cy="246862"/>
          </a:xfrm>
          <a:prstGeom prst="rect">
            <a:avLst/>
          </a:prstGeom>
        </p:spPr>
        <p:txBody>
          <a:bodyPr vert="horz" wrap="square" lIns="0" tIns="635" rIns="0" bIns="0" rtlCol="0">
            <a:spAutoFit/>
          </a:bodyPr>
          <a:lstStyle/>
          <a:p>
            <a:pPr marL="25400">
              <a:spcBef>
                <a:spcPts val="5"/>
              </a:spcBef>
            </a:pPr>
            <a:fld id="{81D60167-4931-47E6-BA6A-407CBD079E47}" type="slidenum">
              <a:rPr sz="1600" i="1" spc="10" dirty="0">
                <a:solidFill>
                  <a:srgbClr val="FFFFFF"/>
                </a:solidFill>
                <a:latin typeface="Sassoon Infant Std" panose="020B0503020103030203" pitchFamily="34" charset="0"/>
                <a:cs typeface="Trebuchet MS"/>
              </a:rPr>
              <a:pPr marL="25400">
                <a:spcBef>
                  <a:spcPts val="5"/>
                </a:spcBef>
              </a:pPr>
              <a:t>5</a:t>
            </a:fld>
            <a:endParaRPr sz="1600" dirty="0">
              <a:latin typeface="Sassoon Infant Std" panose="020B0503020103030203" pitchFamily="34" charset="0"/>
              <a:cs typeface="Trebuchet MS"/>
            </a:endParaRPr>
          </a:p>
        </p:txBody>
      </p:sp>
      <p:sp>
        <p:nvSpPr>
          <p:cNvPr id="19" name="object 10">
            <a:extLst>
              <a:ext uri="{FF2B5EF4-FFF2-40B4-BE49-F238E27FC236}">
                <a16:creationId xmlns:a16="http://schemas.microsoft.com/office/drawing/2014/main" id="{B318CC9E-1D5E-4DBA-A1E6-690C2F431C67}"/>
              </a:ext>
            </a:extLst>
          </p:cNvPr>
          <p:cNvSpPr txBox="1">
            <a:spLocks/>
          </p:cNvSpPr>
          <p:nvPr/>
        </p:nvSpPr>
        <p:spPr>
          <a:xfrm>
            <a:off x="1610361" y="6412324"/>
            <a:ext cx="1335385" cy="246862"/>
          </a:xfrm>
          <a:prstGeom prst="rect">
            <a:avLst/>
          </a:prstGeom>
        </p:spPr>
        <p:txBody>
          <a:bodyPr vert="horz" wrap="square" lIns="0" tIns="635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700">
              <a:spcBef>
                <a:spcPts val="5"/>
              </a:spcBef>
            </a:pPr>
            <a:r>
              <a:rPr lang="en-US" sz="1600" spc="-114" dirty="0">
                <a:solidFill>
                  <a:schemeClr val="bg1"/>
                </a:solidFill>
                <a:latin typeface="Sassoon Infant Std" pitchFamily="34" charset="0"/>
              </a:rPr>
              <a:t>4 – Fractions</a:t>
            </a:r>
            <a:endParaRPr lang="en-US" sz="1600" spc="10" dirty="0">
              <a:solidFill>
                <a:schemeClr val="bg1"/>
              </a:solidFill>
              <a:latin typeface="Sassoon Infant Std" pitchFamily="34" charset="0"/>
            </a:endParaRPr>
          </a:p>
        </p:txBody>
      </p:sp>
      <p:sp>
        <p:nvSpPr>
          <p:cNvPr id="31" name="Oval 30">
            <a:extLst>
              <a:ext uri="{FF2B5EF4-FFF2-40B4-BE49-F238E27FC236}">
                <a16:creationId xmlns:a16="http://schemas.microsoft.com/office/drawing/2014/main" id="{E493A73A-7BE1-4C11-B23E-63C72CFCC2AF}"/>
              </a:ext>
            </a:extLst>
          </p:cNvPr>
          <p:cNvSpPr/>
          <p:nvPr/>
        </p:nvSpPr>
        <p:spPr>
          <a:xfrm>
            <a:off x="3108341" y="2314208"/>
            <a:ext cx="1412775" cy="1346373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117018E0-C9B6-42DC-B38C-5787380A0EAE}"/>
              </a:ext>
            </a:extLst>
          </p:cNvPr>
          <p:cNvSpPr txBox="1"/>
          <p:nvPr/>
        </p:nvSpPr>
        <p:spPr>
          <a:xfrm>
            <a:off x="5432689" y="3122277"/>
            <a:ext cx="496244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>
                <a:latin typeface="Sassoon Infant Std" charset="0"/>
                <a:ea typeface="Sassoon Infant Std" charset="0"/>
                <a:cs typeface="Sassoon Infant Std" charset="0"/>
              </a:rPr>
              <a:t>There are  </a:t>
            </a:r>
            <a:r>
              <a:rPr lang="en-US" sz="2000" b="1" dirty="0">
                <a:solidFill>
                  <a:srgbClr val="FF0000"/>
                </a:solidFill>
                <a:latin typeface="Sassoon Infant Std" charset="0"/>
                <a:ea typeface="Sassoon Infant Std" charset="0"/>
                <a:cs typeface="Sassoon Infant Std" charset="0"/>
              </a:rPr>
              <a:t>5</a:t>
            </a:r>
            <a:r>
              <a:rPr lang="en-US" sz="2000" b="1" dirty="0">
                <a:latin typeface="Sassoon Infant Std" charset="0"/>
                <a:ea typeface="Sassoon Infant Std" charset="0"/>
                <a:cs typeface="Sassoon Infant Std" charset="0"/>
              </a:rPr>
              <a:t>  thirds altogether.</a:t>
            </a:r>
          </a:p>
          <a:p>
            <a:pPr algn="ctr"/>
            <a:endParaRPr lang="en-US" sz="2000" b="1" dirty="0">
              <a:latin typeface="Sassoon Infant Std" charset="0"/>
              <a:ea typeface="Sassoon Infant Std" charset="0"/>
              <a:cs typeface="Sassoon Infant Std" charset="0"/>
            </a:endParaRPr>
          </a:p>
          <a:p>
            <a:pPr algn="ctr"/>
            <a:r>
              <a:rPr lang="en-US" sz="2000" b="1" dirty="0">
                <a:solidFill>
                  <a:srgbClr val="FF0000"/>
                </a:solidFill>
                <a:latin typeface="Sassoon Infant Std" charset="0"/>
                <a:ea typeface="Sassoon Infant Std" charset="0"/>
                <a:cs typeface="Sassoon Infant Std" charset="0"/>
              </a:rPr>
              <a:t>5  </a:t>
            </a:r>
            <a:r>
              <a:rPr lang="en-US" sz="2000" b="1" dirty="0">
                <a:latin typeface="Sassoon Infant Std" charset="0"/>
                <a:ea typeface="Sassoon Infant Std" charset="0"/>
                <a:cs typeface="Sassoon Infant Std" charset="0"/>
              </a:rPr>
              <a:t>thirds = </a:t>
            </a:r>
            <a:r>
              <a:rPr lang="en-US" sz="2000" b="1" dirty="0">
                <a:solidFill>
                  <a:srgbClr val="FF0000"/>
                </a:solidFill>
                <a:latin typeface="Sassoon Infant Std" charset="0"/>
                <a:ea typeface="Sassoon Infant Std" charset="0"/>
                <a:cs typeface="Sassoon Infant Std" charset="0"/>
              </a:rPr>
              <a:t>1  </a:t>
            </a:r>
            <a:r>
              <a:rPr lang="en-US" sz="2000" b="1" dirty="0">
                <a:latin typeface="Sassoon Infant Std" charset="0"/>
                <a:ea typeface="Sassoon Infant Std" charset="0"/>
                <a:cs typeface="Sassoon Infant Std" charset="0"/>
              </a:rPr>
              <a:t>whole and  </a:t>
            </a:r>
            <a:r>
              <a:rPr lang="en-US" sz="2000" b="1" dirty="0">
                <a:solidFill>
                  <a:srgbClr val="FF0000"/>
                </a:solidFill>
                <a:latin typeface="Sassoon Infant Std" charset="0"/>
                <a:ea typeface="Sassoon Infant Std" charset="0"/>
                <a:cs typeface="Sassoon Infant Std" charset="0"/>
              </a:rPr>
              <a:t>2</a:t>
            </a:r>
            <a:r>
              <a:rPr lang="en-US" sz="2000" b="1" dirty="0">
                <a:latin typeface="Sassoon Infant Std" charset="0"/>
                <a:ea typeface="Sassoon Infant Std" charset="0"/>
                <a:cs typeface="Sassoon Infant Std" charset="0"/>
              </a:rPr>
              <a:t> thirds.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5897EFC-C4B7-4DC2-9382-ACF335945EE4}"/>
              </a:ext>
            </a:extLst>
          </p:cNvPr>
          <p:cNvSpPr/>
          <p:nvPr/>
        </p:nvSpPr>
        <p:spPr>
          <a:xfrm>
            <a:off x="3544965" y="2531271"/>
            <a:ext cx="182880" cy="182880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6" name="Rectangle 65">
            <a:extLst>
              <a:ext uri="{FF2B5EF4-FFF2-40B4-BE49-F238E27FC236}">
                <a16:creationId xmlns:a16="http://schemas.microsoft.com/office/drawing/2014/main" id="{A0BC72E8-3714-4348-B032-32F297A7A361}"/>
              </a:ext>
            </a:extLst>
          </p:cNvPr>
          <p:cNvSpPr/>
          <p:nvPr/>
        </p:nvSpPr>
        <p:spPr>
          <a:xfrm>
            <a:off x="3727845" y="2531271"/>
            <a:ext cx="182880" cy="182880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7" name="Rectangle 66">
            <a:extLst>
              <a:ext uri="{FF2B5EF4-FFF2-40B4-BE49-F238E27FC236}">
                <a16:creationId xmlns:a16="http://schemas.microsoft.com/office/drawing/2014/main" id="{08E94A70-84E6-4A7E-85DB-FF7F85C0ACA3}"/>
              </a:ext>
            </a:extLst>
          </p:cNvPr>
          <p:cNvSpPr/>
          <p:nvPr/>
        </p:nvSpPr>
        <p:spPr>
          <a:xfrm>
            <a:off x="3910725" y="2531271"/>
            <a:ext cx="182880" cy="182880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DC472443-F946-4267-8F0C-51DCBC92C7AE}"/>
                  </a:ext>
                </a:extLst>
              </p:cNvPr>
              <p:cNvSpPr/>
              <p:nvPr/>
            </p:nvSpPr>
            <p:spPr>
              <a:xfrm>
                <a:off x="3662793" y="2995470"/>
                <a:ext cx="354584" cy="52591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b="1" i="1" dirty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US" b="1" dirty="0">
                            <a:latin typeface="Sassoon Infant Std" panose="020B0503020103030203" pitchFamily="34" charset="0"/>
                          </a:rPr>
                          <m:t>5</m:t>
                        </m:r>
                      </m:num>
                      <m:den>
                        <m:r>
                          <m:rPr>
                            <m:nor/>
                          </m:rPr>
                          <a:rPr lang="en-US" b="1" dirty="0">
                            <a:latin typeface="Sassoon Infant Std" panose="020B0503020103030203" pitchFamily="34" charset="0"/>
                          </a:rPr>
                          <m:t>3</m:t>
                        </m:r>
                      </m:den>
                    </m:f>
                  </m:oMath>
                </a14:m>
                <a:r>
                  <a:rPr lang="en-GB" dirty="0"/>
                  <a:t> </a:t>
                </a:r>
              </a:p>
            </p:txBody>
          </p:sp>
        </mc:Choice>
        <mc:Fallback xmlns=""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DC472443-F946-4267-8F0C-51DCBC92C7AE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62793" y="2995470"/>
                <a:ext cx="354584" cy="525913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3" name="Rectangle 72">
            <a:extLst>
              <a:ext uri="{FF2B5EF4-FFF2-40B4-BE49-F238E27FC236}">
                <a16:creationId xmlns:a16="http://schemas.microsoft.com/office/drawing/2014/main" id="{D65980D4-3E81-4D93-8F9D-7CEE05734500}"/>
              </a:ext>
            </a:extLst>
          </p:cNvPr>
          <p:cNvSpPr/>
          <p:nvPr/>
        </p:nvSpPr>
        <p:spPr>
          <a:xfrm>
            <a:off x="3544965" y="2798000"/>
            <a:ext cx="182880" cy="182880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4" name="Rectangle 73">
            <a:extLst>
              <a:ext uri="{FF2B5EF4-FFF2-40B4-BE49-F238E27FC236}">
                <a16:creationId xmlns:a16="http://schemas.microsoft.com/office/drawing/2014/main" id="{EF7BCD29-BEE4-483E-BD56-0DC5B9A3F99A}"/>
              </a:ext>
            </a:extLst>
          </p:cNvPr>
          <p:cNvSpPr/>
          <p:nvPr/>
        </p:nvSpPr>
        <p:spPr>
          <a:xfrm>
            <a:off x="3727845" y="2798000"/>
            <a:ext cx="182880" cy="182880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5" name="Rectangle 74">
            <a:extLst>
              <a:ext uri="{FF2B5EF4-FFF2-40B4-BE49-F238E27FC236}">
                <a16:creationId xmlns:a16="http://schemas.microsoft.com/office/drawing/2014/main" id="{3C1D2BBA-0464-4AB0-ABF5-5F202FB8BA5C}"/>
              </a:ext>
            </a:extLst>
          </p:cNvPr>
          <p:cNvSpPr/>
          <p:nvPr/>
        </p:nvSpPr>
        <p:spPr>
          <a:xfrm>
            <a:off x="3910725" y="2798000"/>
            <a:ext cx="182880" cy="18288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7" name="Oval 76">
            <a:extLst>
              <a:ext uri="{FF2B5EF4-FFF2-40B4-BE49-F238E27FC236}">
                <a16:creationId xmlns:a16="http://schemas.microsoft.com/office/drawing/2014/main" id="{10C999E0-8F2D-412D-9AF1-C9D8210CD799}"/>
              </a:ext>
            </a:extLst>
          </p:cNvPr>
          <p:cNvSpPr/>
          <p:nvPr/>
        </p:nvSpPr>
        <p:spPr>
          <a:xfrm>
            <a:off x="2327848" y="4110972"/>
            <a:ext cx="1412775" cy="1346373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" name="Rectangle 77">
            <a:extLst>
              <a:ext uri="{FF2B5EF4-FFF2-40B4-BE49-F238E27FC236}">
                <a16:creationId xmlns:a16="http://schemas.microsoft.com/office/drawing/2014/main" id="{6183DB27-AE1B-45D1-95A6-75388A3FC627}"/>
              </a:ext>
            </a:extLst>
          </p:cNvPr>
          <p:cNvSpPr/>
          <p:nvPr/>
        </p:nvSpPr>
        <p:spPr>
          <a:xfrm>
            <a:off x="2753720" y="4503324"/>
            <a:ext cx="182880" cy="182880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9" name="Rectangle 78">
            <a:extLst>
              <a:ext uri="{FF2B5EF4-FFF2-40B4-BE49-F238E27FC236}">
                <a16:creationId xmlns:a16="http://schemas.microsoft.com/office/drawing/2014/main" id="{93293E57-925E-4521-B407-C62FD512164C}"/>
              </a:ext>
            </a:extLst>
          </p:cNvPr>
          <p:cNvSpPr/>
          <p:nvPr/>
        </p:nvSpPr>
        <p:spPr>
          <a:xfrm>
            <a:off x="2936600" y="4503324"/>
            <a:ext cx="182880" cy="182880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0" name="Rectangle 79">
            <a:extLst>
              <a:ext uri="{FF2B5EF4-FFF2-40B4-BE49-F238E27FC236}">
                <a16:creationId xmlns:a16="http://schemas.microsoft.com/office/drawing/2014/main" id="{BAAE3B5C-7A6A-482F-8924-4047A5BEB66F}"/>
              </a:ext>
            </a:extLst>
          </p:cNvPr>
          <p:cNvSpPr/>
          <p:nvPr/>
        </p:nvSpPr>
        <p:spPr>
          <a:xfrm>
            <a:off x="3119480" y="4503324"/>
            <a:ext cx="182880" cy="182880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2" name="Rectangle 81">
                <a:extLst>
                  <a:ext uri="{FF2B5EF4-FFF2-40B4-BE49-F238E27FC236}">
                    <a16:creationId xmlns:a16="http://schemas.microsoft.com/office/drawing/2014/main" id="{70657792-6E35-4D61-80CC-2B5C05F42406}"/>
                  </a:ext>
                </a:extLst>
              </p:cNvPr>
              <p:cNvSpPr/>
              <p:nvPr/>
            </p:nvSpPr>
            <p:spPr>
              <a:xfrm>
                <a:off x="2866310" y="4754921"/>
                <a:ext cx="354584" cy="52847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b="1" i="1" dirty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US" b="1" dirty="0">
                            <a:latin typeface="Sassoon Infant Std" panose="020B0503020103030203" pitchFamily="34" charset="0"/>
                          </a:rPr>
                          <m:t>3</m:t>
                        </m:r>
                      </m:num>
                      <m:den>
                        <m:r>
                          <m:rPr>
                            <m:nor/>
                          </m:rPr>
                          <a:rPr lang="en-US" b="1" dirty="0">
                            <a:latin typeface="Sassoon Infant Std" panose="020B0503020103030203" pitchFamily="34" charset="0"/>
                          </a:rPr>
                          <m:t>3</m:t>
                        </m:r>
                      </m:den>
                    </m:f>
                  </m:oMath>
                </a14:m>
                <a:r>
                  <a:rPr lang="en-GB" dirty="0"/>
                  <a:t> </a:t>
                </a:r>
              </a:p>
            </p:txBody>
          </p:sp>
        </mc:Choice>
        <mc:Fallback xmlns="">
          <p:sp>
            <p:nvSpPr>
              <p:cNvPr id="82" name="Rectangle 81">
                <a:extLst>
                  <a:ext uri="{FF2B5EF4-FFF2-40B4-BE49-F238E27FC236}">
                    <a16:creationId xmlns:a16="http://schemas.microsoft.com/office/drawing/2014/main" id="{70657792-6E35-4D61-80CC-2B5C05F42406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66310" y="4754921"/>
                <a:ext cx="354584" cy="528478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7" name="Oval 86">
            <a:extLst>
              <a:ext uri="{FF2B5EF4-FFF2-40B4-BE49-F238E27FC236}">
                <a16:creationId xmlns:a16="http://schemas.microsoft.com/office/drawing/2014/main" id="{9E8A1FDB-D30E-4C5F-82FC-61E0939B2399}"/>
              </a:ext>
            </a:extLst>
          </p:cNvPr>
          <p:cNvSpPr/>
          <p:nvPr/>
        </p:nvSpPr>
        <p:spPr>
          <a:xfrm>
            <a:off x="3908786" y="4110972"/>
            <a:ext cx="1412775" cy="1346373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2" name="Rectangle 91">
                <a:extLst>
                  <a:ext uri="{FF2B5EF4-FFF2-40B4-BE49-F238E27FC236}">
                    <a16:creationId xmlns:a16="http://schemas.microsoft.com/office/drawing/2014/main" id="{B4FD30DE-FB04-4D07-93EE-4AA6E01CB53A}"/>
                  </a:ext>
                </a:extLst>
              </p:cNvPr>
              <p:cNvSpPr/>
              <p:nvPr/>
            </p:nvSpPr>
            <p:spPr>
              <a:xfrm>
                <a:off x="4429865" y="4754921"/>
                <a:ext cx="354584" cy="52847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b="1" i="1" dirty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US" b="1" dirty="0">
                            <a:latin typeface="Sassoon Infant Std" panose="020B0503020103030203" pitchFamily="34" charset="0"/>
                          </a:rPr>
                          <m:t>2</m:t>
                        </m:r>
                      </m:num>
                      <m:den>
                        <m:r>
                          <m:rPr>
                            <m:nor/>
                          </m:rPr>
                          <a:rPr lang="en-US" b="1" dirty="0">
                            <a:latin typeface="Sassoon Infant Std" panose="020B0503020103030203" pitchFamily="34" charset="0"/>
                          </a:rPr>
                          <m:t>3</m:t>
                        </m:r>
                      </m:den>
                    </m:f>
                  </m:oMath>
                </a14:m>
                <a:r>
                  <a:rPr lang="en-GB" dirty="0"/>
                  <a:t> </a:t>
                </a:r>
              </a:p>
            </p:txBody>
          </p:sp>
        </mc:Choice>
        <mc:Fallback xmlns="">
          <p:sp>
            <p:nvSpPr>
              <p:cNvPr id="92" name="Rectangle 91">
                <a:extLst>
                  <a:ext uri="{FF2B5EF4-FFF2-40B4-BE49-F238E27FC236}">
                    <a16:creationId xmlns:a16="http://schemas.microsoft.com/office/drawing/2014/main" id="{B4FD30DE-FB04-4D07-93EE-4AA6E01CB53A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29865" y="4754921"/>
                <a:ext cx="354584" cy="528478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3" name="Rectangle 92">
            <a:extLst>
              <a:ext uri="{FF2B5EF4-FFF2-40B4-BE49-F238E27FC236}">
                <a16:creationId xmlns:a16="http://schemas.microsoft.com/office/drawing/2014/main" id="{CBC5BA68-BFD7-402C-BAE1-BBDB5483E777}"/>
              </a:ext>
            </a:extLst>
          </p:cNvPr>
          <p:cNvSpPr/>
          <p:nvPr/>
        </p:nvSpPr>
        <p:spPr>
          <a:xfrm>
            <a:off x="4307048" y="4503324"/>
            <a:ext cx="182880" cy="182880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4" name="Rectangle 93">
            <a:extLst>
              <a:ext uri="{FF2B5EF4-FFF2-40B4-BE49-F238E27FC236}">
                <a16:creationId xmlns:a16="http://schemas.microsoft.com/office/drawing/2014/main" id="{EB2E7FB0-1265-438A-B8E9-3B2C26BAFDFF}"/>
              </a:ext>
            </a:extLst>
          </p:cNvPr>
          <p:cNvSpPr/>
          <p:nvPr/>
        </p:nvSpPr>
        <p:spPr>
          <a:xfrm>
            <a:off x="4489928" y="4503324"/>
            <a:ext cx="182880" cy="182880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5" name="Rectangle 94">
            <a:extLst>
              <a:ext uri="{FF2B5EF4-FFF2-40B4-BE49-F238E27FC236}">
                <a16:creationId xmlns:a16="http://schemas.microsoft.com/office/drawing/2014/main" id="{F1939571-0CA5-45CB-9FD7-694BCEABE917}"/>
              </a:ext>
            </a:extLst>
          </p:cNvPr>
          <p:cNvSpPr/>
          <p:nvPr/>
        </p:nvSpPr>
        <p:spPr>
          <a:xfrm>
            <a:off x="4672808" y="4503324"/>
            <a:ext cx="182880" cy="18288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92E495B9-5293-4580-A7A5-D32EB2BAE003}"/>
              </a:ext>
            </a:extLst>
          </p:cNvPr>
          <p:cNvCxnSpPr/>
          <p:nvPr/>
        </p:nvCxnSpPr>
        <p:spPr>
          <a:xfrm>
            <a:off x="4314219" y="3463409"/>
            <a:ext cx="300954" cy="647563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id="{C7221BC9-2ED2-469A-AAF8-4EB38EE3CFC4}"/>
              </a:ext>
            </a:extLst>
          </p:cNvPr>
          <p:cNvCxnSpPr>
            <a:cxnSpLocks/>
          </p:cNvCxnSpPr>
          <p:nvPr/>
        </p:nvCxnSpPr>
        <p:spPr>
          <a:xfrm flipH="1">
            <a:off x="3034236" y="3463409"/>
            <a:ext cx="281001" cy="647563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520507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Oval 86">
            <a:extLst>
              <a:ext uri="{FF2B5EF4-FFF2-40B4-BE49-F238E27FC236}">
                <a16:creationId xmlns:a16="http://schemas.microsoft.com/office/drawing/2014/main" id="{9E8A1FDB-D30E-4C5F-82FC-61E0939B2399}"/>
              </a:ext>
            </a:extLst>
          </p:cNvPr>
          <p:cNvSpPr/>
          <p:nvPr/>
        </p:nvSpPr>
        <p:spPr>
          <a:xfrm>
            <a:off x="3908786" y="4110972"/>
            <a:ext cx="1412775" cy="1346373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Oval 76">
            <a:extLst>
              <a:ext uri="{FF2B5EF4-FFF2-40B4-BE49-F238E27FC236}">
                <a16:creationId xmlns:a16="http://schemas.microsoft.com/office/drawing/2014/main" id="{10C999E0-8F2D-412D-9AF1-C9D8210CD799}"/>
              </a:ext>
            </a:extLst>
          </p:cNvPr>
          <p:cNvSpPr/>
          <p:nvPr/>
        </p:nvSpPr>
        <p:spPr>
          <a:xfrm>
            <a:off x="2327848" y="4110972"/>
            <a:ext cx="1412775" cy="1346373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0AB11C14-818E-4C91-93E5-45ABFB256156}"/>
              </a:ext>
            </a:extLst>
          </p:cNvPr>
          <p:cNvSpPr txBox="1"/>
          <p:nvPr/>
        </p:nvSpPr>
        <p:spPr>
          <a:xfrm>
            <a:off x="897529" y="706225"/>
            <a:ext cx="85278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00B0F0"/>
                </a:solidFill>
                <a:latin typeface="Arial" panose="020B0604020202020204" pitchFamily="34" charset="0"/>
                <a:ea typeface="Sassoon Infant Std" charset="0"/>
                <a:cs typeface="Arial" panose="020B0604020202020204" pitchFamily="34" charset="0"/>
              </a:rPr>
              <a:t>Now let’s complete the part-whole model.</a:t>
            </a:r>
          </a:p>
        </p:txBody>
      </p:sp>
      <p:sp>
        <p:nvSpPr>
          <p:cNvPr id="26" name="object 5">
            <a:extLst>
              <a:ext uri="{FF2B5EF4-FFF2-40B4-BE49-F238E27FC236}">
                <a16:creationId xmlns:a16="http://schemas.microsoft.com/office/drawing/2014/main" id="{56CEBB1A-676D-4CCB-A88F-00F0A0C0E6FA}"/>
              </a:ext>
            </a:extLst>
          </p:cNvPr>
          <p:cNvSpPr/>
          <p:nvPr/>
        </p:nvSpPr>
        <p:spPr>
          <a:xfrm>
            <a:off x="8534400" y="6356351"/>
            <a:ext cx="2133600" cy="365125"/>
          </a:xfrm>
          <a:custGeom>
            <a:avLst/>
            <a:gdLst/>
            <a:ahLst/>
            <a:cxnLst/>
            <a:rect l="l" t="t" r="r" b="b"/>
            <a:pathLst>
              <a:path w="2133600" h="365125">
                <a:moveTo>
                  <a:pt x="0" y="0"/>
                </a:moveTo>
                <a:lnTo>
                  <a:pt x="2133601" y="0"/>
                </a:lnTo>
                <a:lnTo>
                  <a:pt x="2133601" y="365125"/>
                </a:lnTo>
                <a:lnTo>
                  <a:pt x="0" y="365125"/>
                </a:lnTo>
                <a:lnTo>
                  <a:pt x="0" y="0"/>
                </a:lnTo>
                <a:close/>
              </a:path>
            </a:pathLst>
          </a:custGeom>
          <a:noFill/>
          <a:ln w="9525">
            <a:noFill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0">
            <a:extLst>
              <a:ext uri="{FF2B5EF4-FFF2-40B4-BE49-F238E27FC236}">
                <a16:creationId xmlns:a16="http://schemas.microsoft.com/office/drawing/2014/main" id="{B318CC9E-1D5E-4DBA-A1E6-690C2F431C67}"/>
              </a:ext>
            </a:extLst>
          </p:cNvPr>
          <p:cNvSpPr txBox="1">
            <a:spLocks/>
          </p:cNvSpPr>
          <p:nvPr/>
        </p:nvSpPr>
        <p:spPr>
          <a:xfrm>
            <a:off x="1610361" y="6412324"/>
            <a:ext cx="1335385" cy="246862"/>
          </a:xfrm>
          <a:prstGeom prst="rect">
            <a:avLst/>
          </a:prstGeom>
        </p:spPr>
        <p:txBody>
          <a:bodyPr vert="horz" wrap="square" lIns="0" tIns="635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700">
              <a:spcBef>
                <a:spcPts val="5"/>
              </a:spcBef>
            </a:pPr>
            <a:r>
              <a:rPr lang="en-US" sz="1600" spc="-114" dirty="0">
                <a:solidFill>
                  <a:schemeClr val="bg1"/>
                </a:solidFill>
                <a:latin typeface="Sassoon Infant Std" pitchFamily="34" charset="0"/>
              </a:rPr>
              <a:t>4 – Fractions</a:t>
            </a:r>
            <a:endParaRPr lang="en-US" sz="1600" spc="10" dirty="0">
              <a:solidFill>
                <a:schemeClr val="bg1"/>
              </a:solidFill>
              <a:latin typeface="Sassoon Infant Std" pitchFamily="34" charset="0"/>
            </a:endParaRPr>
          </a:p>
        </p:txBody>
      </p:sp>
      <p:sp>
        <p:nvSpPr>
          <p:cNvPr id="31" name="Oval 30">
            <a:extLst>
              <a:ext uri="{FF2B5EF4-FFF2-40B4-BE49-F238E27FC236}">
                <a16:creationId xmlns:a16="http://schemas.microsoft.com/office/drawing/2014/main" id="{E493A73A-7BE1-4C11-B23E-63C72CFCC2AF}"/>
              </a:ext>
            </a:extLst>
          </p:cNvPr>
          <p:cNvSpPr/>
          <p:nvPr/>
        </p:nvSpPr>
        <p:spPr>
          <a:xfrm>
            <a:off x="3108341" y="2314208"/>
            <a:ext cx="1412775" cy="1346373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DC472443-F946-4267-8F0C-51DCBC92C7AE}"/>
                  </a:ext>
                </a:extLst>
              </p:cNvPr>
              <p:cNvSpPr/>
              <p:nvPr/>
            </p:nvSpPr>
            <p:spPr>
              <a:xfrm>
                <a:off x="3656391" y="3112367"/>
                <a:ext cx="354584" cy="52847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b="1" i="1" dirty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US" b="1" dirty="0">
                            <a:latin typeface="Sassoon Infant Std" panose="020B0503020103030203" pitchFamily="34" charset="0"/>
                          </a:rPr>
                          <m:t>8</m:t>
                        </m:r>
                      </m:num>
                      <m:den>
                        <m:r>
                          <m:rPr>
                            <m:nor/>
                          </m:rPr>
                          <a:rPr lang="en-US" b="1" dirty="0">
                            <a:latin typeface="Sassoon Infant Std" panose="020B0503020103030203" pitchFamily="34" charset="0"/>
                          </a:rPr>
                          <m:t>3</m:t>
                        </m:r>
                      </m:den>
                    </m:f>
                  </m:oMath>
                </a14:m>
                <a:r>
                  <a:rPr lang="en-GB" dirty="0"/>
                  <a:t> </a:t>
                </a:r>
              </a:p>
            </p:txBody>
          </p:sp>
        </mc:Choice>
        <mc:Fallback xmlns=""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DC472443-F946-4267-8F0C-51DCBC92C7AE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56391" y="3112367"/>
                <a:ext cx="354584" cy="528478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2" name="Rectangle 81">
                <a:extLst>
                  <a:ext uri="{FF2B5EF4-FFF2-40B4-BE49-F238E27FC236}">
                    <a16:creationId xmlns:a16="http://schemas.microsoft.com/office/drawing/2014/main" id="{70657792-6E35-4D61-80CC-2B5C05F42406}"/>
                  </a:ext>
                </a:extLst>
              </p:cNvPr>
              <p:cNvSpPr/>
              <p:nvPr/>
            </p:nvSpPr>
            <p:spPr>
              <a:xfrm>
                <a:off x="2698670" y="4808261"/>
                <a:ext cx="718466" cy="54784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b="1" i="1" dirty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US" b="1" dirty="0">
                            <a:solidFill>
                              <a:srgbClr val="FF0000"/>
                            </a:solidFill>
                            <a:latin typeface="Sassoon Infant Std" panose="020B0503020103030203" pitchFamily="34" charset="0"/>
                          </a:rPr>
                          <m:t>3</m:t>
                        </m:r>
                      </m:num>
                      <m:den>
                        <m:r>
                          <m:rPr>
                            <m:nor/>
                          </m:rPr>
                          <a:rPr lang="en-US" b="1" dirty="0">
                            <a:latin typeface="Sassoon Infant Std" panose="020B0503020103030203" pitchFamily="34" charset="0"/>
                          </a:rPr>
                          <m:t>3</m:t>
                        </m:r>
                      </m:den>
                    </m:f>
                  </m:oMath>
                </a14:m>
                <a:r>
                  <a:rPr lang="en-GB" dirty="0"/>
                  <a:t> = </a:t>
                </a:r>
                <a:r>
                  <a:rPr lang="en-GB" dirty="0">
                    <a:solidFill>
                      <a:srgbClr val="FF0000"/>
                    </a:solidFill>
                    <a:latin typeface="Sassoon Infant Std" panose="020B0503020103030203" pitchFamily="34" charset="0"/>
                  </a:rPr>
                  <a:t>2</a:t>
                </a:r>
                <a:r>
                  <a:rPr lang="en-GB" dirty="0"/>
                  <a:t> </a:t>
                </a:r>
              </a:p>
            </p:txBody>
          </p:sp>
        </mc:Choice>
        <mc:Fallback xmlns="">
          <p:sp>
            <p:nvSpPr>
              <p:cNvPr id="82" name="Rectangle 81">
                <a:extLst>
                  <a:ext uri="{FF2B5EF4-FFF2-40B4-BE49-F238E27FC236}">
                    <a16:creationId xmlns:a16="http://schemas.microsoft.com/office/drawing/2014/main" id="{70657792-6E35-4D61-80CC-2B5C05F42406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98670" y="4808261"/>
                <a:ext cx="718466" cy="547842"/>
              </a:xfrm>
              <a:prstGeom prst="rect">
                <a:avLst/>
              </a:prstGeom>
              <a:blipFill>
                <a:blip r:embed="rId4"/>
                <a:stretch>
                  <a:fillRect b="-333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2" name="Rectangle 91">
                <a:extLst>
                  <a:ext uri="{FF2B5EF4-FFF2-40B4-BE49-F238E27FC236}">
                    <a16:creationId xmlns:a16="http://schemas.microsoft.com/office/drawing/2014/main" id="{B4FD30DE-FB04-4D07-93EE-4AA6E01CB53A}"/>
                  </a:ext>
                </a:extLst>
              </p:cNvPr>
              <p:cNvSpPr/>
              <p:nvPr/>
            </p:nvSpPr>
            <p:spPr>
              <a:xfrm>
                <a:off x="4429865" y="4725302"/>
                <a:ext cx="354584" cy="52847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b="1" i="1" dirty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US" b="1" dirty="0">
                            <a:solidFill>
                              <a:srgbClr val="FF0000"/>
                            </a:solidFill>
                            <a:latin typeface="Sassoon Infant Std" panose="020B0503020103030203" pitchFamily="34" charset="0"/>
                          </a:rPr>
                          <m:t>2</m:t>
                        </m:r>
                      </m:num>
                      <m:den>
                        <m:r>
                          <m:rPr>
                            <m:nor/>
                          </m:rPr>
                          <a:rPr lang="en-US" b="1" dirty="0">
                            <a:latin typeface="Sassoon Infant Std" panose="020B0503020103030203" pitchFamily="34" charset="0"/>
                          </a:rPr>
                          <m:t>3</m:t>
                        </m:r>
                      </m:den>
                    </m:f>
                  </m:oMath>
                </a14:m>
                <a:r>
                  <a:rPr lang="en-GB" dirty="0"/>
                  <a:t> </a:t>
                </a:r>
              </a:p>
            </p:txBody>
          </p:sp>
        </mc:Choice>
        <mc:Fallback xmlns="">
          <p:sp>
            <p:nvSpPr>
              <p:cNvPr id="92" name="Rectangle 91">
                <a:extLst>
                  <a:ext uri="{FF2B5EF4-FFF2-40B4-BE49-F238E27FC236}">
                    <a16:creationId xmlns:a16="http://schemas.microsoft.com/office/drawing/2014/main" id="{B4FD30DE-FB04-4D07-93EE-4AA6E01CB53A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29865" y="4725302"/>
                <a:ext cx="354584" cy="528478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2C8EC4CE-2E59-4CA0-BE2A-197BB82C1847}"/>
              </a:ext>
            </a:extLst>
          </p:cNvPr>
          <p:cNvCxnSpPr>
            <a:stCxn id="31" idx="5"/>
            <a:endCxn id="87" idx="0"/>
          </p:cNvCxnSpPr>
          <p:nvPr/>
        </p:nvCxnSpPr>
        <p:spPr>
          <a:xfrm>
            <a:off x="4314219" y="3463409"/>
            <a:ext cx="300954" cy="647563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B6B4DE50-28EF-488C-9260-39710C92EB96}"/>
              </a:ext>
            </a:extLst>
          </p:cNvPr>
          <p:cNvCxnSpPr>
            <a:cxnSpLocks/>
            <a:stCxn id="31" idx="3"/>
            <a:endCxn id="77" idx="0"/>
          </p:cNvCxnSpPr>
          <p:nvPr/>
        </p:nvCxnSpPr>
        <p:spPr>
          <a:xfrm flipH="1">
            <a:off x="3034236" y="3463409"/>
            <a:ext cx="281001" cy="647563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Rectangle 45">
            <a:extLst>
              <a:ext uri="{FF2B5EF4-FFF2-40B4-BE49-F238E27FC236}">
                <a16:creationId xmlns:a16="http://schemas.microsoft.com/office/drawing/2014/main" id="{8287BD60-7903-4BF1-8C19-288D9E447AF7}"/>
              </a:ext>
            </a:extLst>
          </p:cNvPr>
          <p:cNvSpPr/>
          <p:nvPr/>
        </p:nvSpPr>
        <p:spPr>
          <a:xfrm>
            <a:off x="3569805" y="2662460"/>
            <a:ext cx="182880" cy="182880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D2224B06-9BBF-4C14-A7C0-49F44B077BBD}"/>
              </a:ext>
            </a:extLst>
          </p:cNvPr>
          <p:cNvSpPr/>
          <p:nvPr/>
        </p:nvSpPr>
        <p:spPr>
          <a:xfrm>
            <a:off x="3752685" y="2662460"/>
            <a:ext cx="182880" cy="182880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F19B344D-7894-44C0-BB1A-5FCDC187D25D}"/>
              </a:ext>
            </a:extLst>
          </p:cNvPr>
          <p:cNvSpPr/>
          <p:nvPr/>
        </p:nvSpPr>
        <p:spPr>
          <a:xfrm>
            <a:off x="3935565" y="2662460"/>
            <a:ext cx="182880" cy="182880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68016C3E-B521-4873-BF61-F460649D12D7}"/>
              </a:ext>
            </a:extLst>
          </p:cNvPr>
          <p:cNvSpPr/>
          <p:nvPr/>
        </p:nvSpPr>
        <p:spPr>
          <a:xfrm>
            <a:off x="3569805" y="2929189"/>
            <a:ext cx="182880" cy="182880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4B49BCE9-DD45-4E4C-951A-0243BC2E873C}"/>
              </a:ext>
            </a:extLst>
          </p:cNvPr>
          <p:cNvSpPr/>
          <p:nvPr/>
        </p:nvSpPr>
        <p:spPr>
          <a:xfrm>
            <a:off x="3752685" y="2929189"/>
            <a:ext cx="182880" cy="182880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24273D98-74D3-4BDC-A694-443FACB95A38}"/>
              </a:ext>
            </a:extLst>
          </p:cNvPr>
          <p:cNvSpPr/>
          <p:nvPr/>
        </p:nvSpPr>
        <p:spPr>
          <a:xfrm>
            <a:off x="3935565" y="2929189"/>
            <a:ext cx="182880" cy="18288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BF659A8F-83BF-44CC-ABB3-3B8EAFA024A0}"/>
              </a:ext>
            </a:extLst>
          </p:cNvPr>
          <p:cNvSpPr/>
          <p:nvPr/>
        </p:nvSpPr>
        <p:spPr>
          <a:xfrm>
            <a:off x="3569805" y="2402708"/>
            <a:ext cx="182880" cy="182880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406CF80A-D371-45E6-AC9A-B79F4AA1B87F}"/>
              </a:ext>
            </a:extLst>
          </p:cNvPr>
          <p:cNvSpPr/>
          <p:nvPr/>
        </p:nvSpPr>
        <p:spPr>
          <a:xfrm>
            <a:off x="3752685" y="2402708"/>
            <a:ext cx="182880" cy="182880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6C4D715B-0670-4966-87DD-373C990EE152}"/>
              </a:ext>
            </a:extLst>
          </p:cNvPr>
          <p:cNvSpPr/>
          <p:nvPr/>
        </p:nvSpPr>
        <p:spPr>
          <a:xfrm>
            <a:off x="3935565" y="2402708"/>
            <a:ext cx="182880" cy="182880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95BE13C9-1FF6-401F-B919-019E36ADF532}"/>
              </a:ext>
            </a:extLst>
          </p:cNvPr>
          <p:cNvSpPr/>
          <p:nvPr/>
        </p:nvSpPr>
        <p:spPr>
          <a:xfrm>
            <a:off x="2766596" y="4468784"/>
            <a:ext cx="182880" cy="182880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id="{48051A38-3E9D-49E2-8B00-C8E51B1B4230}"/>
              </a:ext>
            </a:extLst>
          </p:cNvPr>
          <p:cNvSpPr/>
          <p:nvPr/>
        </p:nvSpPr>
        <p:spPr>
          <a:xfrm>
            <a:off x="2949476" y="4468784"/>
            <a:ext cx="182880" cy="182880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4E441B2D-D27E-49D0-BF3D-6A574578E884}"/>
              </a:ext>
            </a:extLst>
          </p:cNvPr>
          <p:cNvSpPr/>
          <p:nvPr/>
        </p:nvSpPr>
        <p:spPr>
          <a:xfrm>
            <a:off x="3132356" y="4468784"/>
            <a:ext cx="182880" cy="182880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41151FD8-6218-49B4-98FE-DA83A473FEC0}"/>
              </a:ext>
            </a:extLst>
          </p:cNvPr>
          <p:cNvSpPr/>
          <p:nvPr/>
        </p:nvSpPr>
        <p:spPr>
          <a:xfrm>
            <a:off x="2766596" y="4209032"/>
            <a:ext cx="182880" cy="182880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756D6868-52AA-4A50-B55A-90ADE8FF014F}"/>
              </a:ext>
            </a:extLst>
          </p:cNvPr>
          <p:cNvSpPr/>
          <p:nvPr/>
        </p:nvSpPr>
        <p:spPr>
          <a:xfrm>
            <a:off x="2949476" y="4209032"/>
            <a:ext cx="182880" cy="182880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0" name="Rectangle 59">
            <a:extLst>
              <a:ext uri="{FF2B5EF4-FFF2-40B4-BE49-F238E27FC236}">
                <a16:creationId xmlns:a16="http://schemas.microsoft.com/office/drawing/2014/main" id="{7063E2DC-19FF-4A64-BC22-7B855332C0D9}"/>
              </a:ext>
            </a:extLst>
          </p:cNvPr>
          <p:cNvSpPr/>
          <p:nvPr/>
        </p:nvSpPr>
        <p:spPr>
          <a:xfrm>
            <a:off x="3132356" y="4209032"/>
            <a:ext cx="182880" cy="182880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E5BC88C7-0CF8-46EF-9CB0-2D9BEE0814DE}"/>
              </a:ext>
            </a:extLst>
          </p:cNvPr>
          <p:cNvSpPr/>
          <p:nvPr/>
        </p:nvSpPr>
        <p:spPr>
          <a:xfrm>
            <a:off x="4349136" y="4350094"/>
            <a:ext cx="182880" cy="182880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2" name="Rectangle 61">
            <a:extLst>
              <a:ext uri="{FF2B5EF4-FFF2-40B4-BE49-F238E27FC236}">
                <a16:creationId xmlns:a16="http://schemas.microsoft.com/office/drawing/2014/main" id="{CFE2E630-C6D9-4876-BC70-E5DD7B925E4E}"/>
              </a:ext>
            </a:extLst>
          </p:cNvPr>
          <p:cNvSpPr/>
          <p:nvPr/>
        </p:nvSpPr>
        <p:spPr>
          <a:xfrm>
            <a:off x="4532016" y="4350094"/>
            <a:ext cx="182880" cy="182880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3" name="Rectangle 62">
            <a:extLst>
              <a:ext uri="{FF2B5EF4-FFF2-40B4-BE49-F238E27FC236}">
                <a16:creationId xmlns:a16="http://schemas.microsoft.com/office/drawing/2014/main" id="{065B93CA-AC93-4F0D-906B-F48C05174C96}"/>
              </a:ext>
            </a:extLst>
          </p:cNvPr>
          <p:cNvSpPr/>
          <p:nvPr/>
        </p:nvSpPr>
        <p:spPr>
          <a:xfrm>
            <a:off x="4714896" y="4350094"/>
            <a:ext cx="182880" cy="18288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4" name="Oval 63">
            <a:extLst>
              <a:ext uri="{FF2B5EF4-FFF2-40B4-BE49-F238E27FC236}">
                <a16:creationId xmlns:a16="http://schemas.microsoft.com/office/drawing/2014/main" id="{759EA08F-4E3B-4496-A2D6-96C0527FA546}"/>
              </a:ext>
            </a:extLst>
          </p:cNvPr>
          <p:cNvSpPr/>
          <p:nvPr/>
        </p:nvSpPr>
        <p:spPr>
          <a:xfrm>
            <a:off x="8012630" y="4110972"/>
            <a:ext cx="1412775" cy="1346373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" name="Oval 68">
            <a:extLst>
              <a:ext uri="{FF2B5EF4-FFF2-40B4-BE49-F238E27FC236}">
                <a16:creationId xmlns:a16="http://schemas.microsoft.com/office/drawing/2014/main" id="{14A3085D-CA2C-483E-A5DA-E084ED69C5BE}"/>
              </a:ext>
            </a:extLst>
          </p:cNvPr>
          <p:cNvSpPr/>
          <p:nvPr/>
        </p:nvSpPr>
        <p:spPr>
          <a:xfrm>
            <a:off x="6431692" y="4110972"/>
            <a:ext cx="1412775" cy="1346373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" name="Oval 71">
            <a:extLst>
              <a:ext uri="{FF2B5EF4-FFF2-40B4-BE49-F238E27FC236}">
                <a16:creationId xmlns:a16="http://schemas.microsoft.com/office/drawing/2014/main" id="{9D6CE416-1780-4680-9E17-EC9BFEBB1119}"/>
              </a:ext>
            </a:extLst>
          </p:cNvPr>
          <p:cNvSpPr/>
          <p:nvPr/>
        </p:nvSpPr>
        <p:spPr>
          <a:xfrm>
            <a:off x="7212185" y="2314208"/>
            <a:ext cx="1412775" cy="1346373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81" name="Rectangle 80">
                <a:extLst>
                  <a:ext uri="{FF2B5EF4-FFF2-40B4-BE49-F238E27FC236}">
                    <a16:creationId xmlns:a16="http://schemas.microsoft.com/office/drawing/2014/main" id="{3120E708-8B09-49A8-8678-705454576316}"/>
                  </a:ext>
                </a:extLst>
              </p:cNvPr>
              <p:cNvSpPr/>
              <p:nvPr/>
            </p:nvSpPr>
            <p:spPr>
              <a:xfrm>
                <a:off x="6802514" y="4808262"/>
                <a:ext cx="692818" cy="52661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b="1" i="1" dirty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US" b="1" dirty="0" smtClean="0">
                            <a:latin typeface="Sassoon Infant Std" panose="020B0503020103030203" pitchFamily="34" charset="0"/>
                          </a:rPr>
                          <m:t>8</m:t>
                        </m:r>
                      </m:num>
                      <m:den>
                        <m:r>
                          <m:rPr>
                            <m:nor/>
                          </m:rPr>
                          <a:rPr lang="en-US" b="1" dirty="0">
                            <a:latin typeface="Sassoon Infant Std" panose="020B0503020103030203" pitchFamily="34" charset="0"/>
                          </a:rPr>
                          <m:t>4</m:t>
                        </m:r>
                      </m:den>
                    </m:f>
                  </m:oMath>
                </a14:m>
                <a:r>
                  <a:rPr lang="en-GB" dirty="0"/>
                  <a:t> = </a:t>
                </a:r>
                <a:r>
                  <a:rPr lang="en-GB" dirty="0">
                    <a:solidFill>
                      <a:srgbClr val="FF0000"/>
                    </a:solidFill>
                    <a:latin typeface="Sassoon Infant Std" panose="020B0503020103030203" pitchFamily="34" charset="0"/>
                  </a:rPr>
                  <a:t>2</a:t>
                </a:r>
                <a:r>
                  <a:rPr lang="en-GB" dirty="0"/>
                  <a:t> </a:t>
                </a:r>
              </a:p>
            </p:txBody>
          </p:sp>
        </mc:Choice>
        <mc:Fallback>
          <p:sp>
            <p:nvSpPr>
              <p:cNvPr id="81" name="Rectangle 80">
                <a:extLst>
                  <a:ext uri="{FF2B5EF4-FFF2-40B4-BE49-F238E27FC236}">
                    <a16:creationId xmlns:a16="http://schemas.microsoft.com/office/drawing/2014/main" id="{3120E708-8B09-49A8-8678-705454576316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02514" y="4808262"/>
                <a:ext cx="692818" cy="526619"/>
              </a:xfrm>
              <a:prstGeom prst="rect">
                <a:avLst/>
              </a:prstGeom>
              <a:blipFill>
                <a:blip r:embed="rId6"/>
                <a:stretch>
                  <a:fillRect b="-1279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3" name="Rectangle 82">
                <a:extLst>
                  <a:ext uri="{FF2B5EF4-FFF2-40B4-BE49-F238E27FC236}">
                    <a16:creationId xmlns:a16="http://schemas.microsoft.com/office/drawing/2014/main" id="{E3292C09-CC77-4B9A-ABEC-41393D6618C1}"/>
                  </a:ext>
                </a:extLst>
              </p:cNvPr>
              <p:cNvSpPr/>
              <p:nvPr/>
            </p:nvSpPr>
            <p:spPr>
              <a:xfrm>
                <a:off x="8533709" y="4725302"/>
                <a:ext cx="354584" cy="52501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b="1" i="1" dirty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US" b="1" dirty="0">
                            <a:solidFill>
                              <a:srgbClr val="FF0000"/>
                            </a:solidFill>
                            <a:latin typeface="Sassoon Infant Std" panose="020B0503020103030203" pitchFamily="34" charset="0"/>
                          </a:rPr>
                          <m:t>1</m:t>
                        </m:r>
                      </m:num>
                      <m:den>
                        <m:r>
                          <m:rPr>
                            <m:nor/>
                          </m:rPr>
                          <a:rPr lang="en-US" b="1" dirty="0">
                            <a:latin typeface="Sassoon Infant Std" panose="020B0503020103030203" pitchFamily="34" charset="0"/>
                          </a:rPr>
                          <m:t>4</m:t>
                        </m:r>
                      </m:den>
                    </m:f>
                  </m:oMath>
                </a14:m>
                <a:r>
                  <a:rPr lang="en-GB" dirty="0"/>
                  <a:t> </a:t>
                </a:r>
              </a:p>
            </p:txBody>
          </p:sp>
        </mc:Choice>
        <mc:Fallback xmlns="">
          <p:sp>
            <p:nvSpPr>
              <p:cNvPr id="83" name="Rectangle 82">
                <a:extLst>
                  <a:ext uri="{FF2B5EF4-FFF2-40B4-BE49-F238E27FC236}">
                    <a16:creationId xmlns:a16="http://schemas.microsoft.com/office/drawing/2014/main" id="{E3292C09-CC77-4B9A-ABEC-41393D6618C1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533709" y="4725302"/>
                <a:ext cx="354584" cy="525016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84" name="Straight Connector 83">
            <a:extLst>
              <a:ext uri="{FF2B5EF4-FFF2-40B4-BE49-F238E27FC236}">
                <a16:creationId xmlns:a16="http://schemas.microsoft.com/office/drawing/2014/main" id="{21875C61-F95B-472F-A5AF-E422681D5481}"/>
              </a:ext>
            </a:extLst>
          </p:cNvPr>
          <p:cNvCxnSpPr>
            <a:stCxn id="72" idx="5"/>
            <a:endCxn id="64" idx="0"/>
          </p:cNvCxnSpPr>
          <p:nvPr/>
        </p:nvCxnSpPr>
        <p:spPr>
          <a:xfrm>
            <a:off x="8418063" y="3463409"/>
            <a:ext cx="300954" cy="647563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Straight Connector 84">
            <a:extLst>
              <a:ext uri="{FF2B5EF4-FFF2-40B4-BE49-F238E27FC236}">
                <a16:creationId xmlns:a16="http://schemas.microsoft.com/office/drawing/2014/main" id="{E25A9296-29D9-4BDA-9E63-934D26ADE5F7}"/>
              </a:ext>
            </a:extLst>
          </p:cNvPr>
          <p:cNvCxnSpPr>
            <a:cxnSpLocks/>
            <a:stCxn id="72" idx="3"/>
            <a:endCxn id="69" idx="0"/>
          </p:cNvCxnSpPr>
          <p:nvPr/>
        </p:nvCxnSpPr>
        <p:spPr>
          <a:xfrm flipH="1">
            <a:off x="7138080" y="3463409"/>
            <a:ext cx="281001" cy="647563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6" name="Rectangle 85">
            <a:extLst>
              <a:ext uri="{FF2B5EF4-FFF2-40B4-BE49-F238E27FC236}">
                <a16:creationId xmlns:a16="http://schemas.microsoft.com/office/drawing/2014/main" id="{52373F32-9435-4B33-BE84-573FA284E00E}"/>
              </a:ext>
            </a:extLst>
          </p:cNvPr>
          <p:cNvSpPr/>
          <p:nvPr/>
        </p:nvSpPr>
        <p:spPr>
          <a:xfrm>
            <a:off x="7574708" y="2697585"/>
            <a:ext cx="182880" cy="182880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8" name="Rectangle 87">
            <a:extLst>
              <a:ext uri="{FF2B5EF4-FFF2-40B4-BE49-F238E27FC236}">
                <a16:creationId xmlns:a16="http://schemas.microsoft.com/office/drawing/2014/main" id="{9011A5B8-0D19-495C-B0E3-18DF9B6D54BC}"/>
              </a:ext>
            </a:extLst>
          </p:cNvPr>
          <p:cNvSpPr/>
          <p:nvPr/>
        </p:nvSpPr>
        <p:spPr>
          <a:xfrm>
            <a:off x="7757588" y="2697585"/>
            <a:ext cx="182880" cy="182880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9" name="Rectangle 88">
            <a:extLst>
              <a:ext uri="{FF2B5EF4-FFF2-40B4-BE49-F238E27FC236}">
                <a16:creationId xmlns:a16="http://schemas.microsoft.com/office/drawing/2014/main" id="{3136515C-98CE-4578-96AD-80B06765C1E8}"/>
              </a:ext>
            </a:extLst>
          </p:cNvPr>
          <p:cNvSpPr/>
          <p:nvPr/>
        </p:nvSpPr>
        <p:spPr>
          <a:xfrm>
            <a:off x="7940468" y="2697585"/>
            <a:ext cx="182880" cy="182880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0" name="Rectangle 89">
            <a:extLst>
              <a:ext uri="{FF2B5EF4-FFF2-40B4-BE49-F238E27FC236}">
                <a16:creationId xmlns:a16="http://schemas.microsoft.com/office/drawing/2014/main" id="{C1C8F5F5-299F-491C-B094-5FF55772A680}"/>
              </a:ext>
            </a:extLst>
          </p:cNvPr>
          <p:cNvSpPr/>
          <p:nvPr/>
        </p:nvSpPr>
        <p:spPr>
          <a:xfrm>
            <a:off x="7574708" y="2964314"/>
            <a:ext cx="182880" cy="182880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1" name="Rectangle 90">
            <a:extLst>
              <a:ext uri="{FF2B5EF4-FFF2-40B4-BE49-F238E27FC236}">
                <a16:creationId xmlns:a16="http://schemas.microsoft.com/office/drawing/2014/main" id="{67C8ACF3-6BFF-49DD-BDCF-3174FCF77BD1}"/>
              </a:ext>
            </a:extLst>
          </p:cNvPr>
          <p:cNvSpPr/>
          <p:nvPr/>
        </p:nvSpPr>
        <p:spPr>
          <a:xfrm>
            <a:off x="7757588" y="2964314"/>
            <a:ext cx="182880" cy="18288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6" name="Rectangle 95">
            <a:extLst>
              <a:ext uri="{FF2B5EF4-FFF2-40B4-BE49-F238E27FC236}">
                <a16:creationId xmlns:a16="http://schemas.microsoft.com/office/drawing/2014/main" id="{A78AD6D3-2779-4391-A497-484F68A2A2C4}"/>
              </a:ext>
            </a:extLst>
          </p:cNvPr>
          <p:cNvSpPr/>
          <p:nvPr/>
        </p:nvSpPr>
        <p:spPr>
          <a:xfrm>
            <a:off x="7940468" y="2964314"/>
            <a:ext cx="182880" cy="18288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2" name="Rectangle 101">
            <a:extLst>
              <a:ext uri="{FF2B5EF4-FFF2-40B4-BE49-F238E27FC236}">
                <a16:creationId xmlns:a16="http://schemas.microsoft.com/office/drawing/2014/main" id="{37121E56-FDE3-4B02-95DD-58436746D81F}"/>
              </a:ext>
            </a:extLst>
          </p:cNvPr>
          <p:cNvSpPr/>
          <p:nvPr/>
        </p:nvSpPr>
        <p:spPr>
          <a:xfrm>
            <a:off x="7574708" y="2437833"/>
            <a:ext cx="182880" cy="182880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3" name="Rectangle 102">
            <a:extLst>
              <a:ext uri="{FF2B5EF4-FFF2-40B4-BE49-F238E27FC236}">
                <a16:creationId xmlns:a16="http://schemas.microsoft.com/office/drawing/2014/main" id="{CFBE4572-3760-4B25-B23A-B30E5CBB4A04}"/>
              </a:ext>
            </a:extLst>
          </p:cNvPr>
          <p:cNvSpPr/>
          <p:nvPr/>
        </p:nvSpPr>
        <p:spPr>
          <a:xfrm>
            <a:off x="7757588" y="2437833"/>
            <a:ext cx="182880" cy="182880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4" name="Rectangle 103">
            <a:extLst>
              <a:ext uri="{FF2B5EF4-FFF2-40B4-BE49-F238E27FC236}">
                <a16:creationId xmlns:a16="http://schemas.microsoft.com/office/drawing/2014/main" id="{CEFFF9DC-11F4-4D3B-AC37-E9BF343C4F43}"/>
              </a:ext>
            </a:extLst>
          </p:cNvPr>
          <p:cNvSpPr/>
          <p:nvPr/>
        </p:nvSpPr>
        <p:spPr>
          <a:xfrm>
            <a:off x="7940468" y="2437833"/>
            <a:ext cx="182880" cy="182880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5" name="Rectangle 104">
            <a:extLst>
              <a:ext uri="{FF2B5EF4-FFF2-40B4-BE49-F238E27FC236}">
                <a16:creationId xmlns:a16="http://schemas.microsoft.com/office/drawing/2014/main" id="{F7AD8623-D250-43B5-B267-36CD57B61831}"/>
              </a:ext>
            </a:extLst>
          </p:cNvPr>
          <p:cNvSpPr/>
          <p:nvPr/>
        </p:nvSpPr>
        <p:spPr>
          <a:xfrm>
            <a:off x="6948765" y="4522916"/>
            <a:ext cx="182880" cy="182880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6" name="Rectangle 105">
            <a:extLst>
              <a:ext uri="{FF2B5EF4-FFF2-40B4-BE49-F238E27FC236}">
                <a16:creationId xmlns:a16="http://schemas.microsoft.com/office/drawing/2014/main" id="{76FB3D7E-1396-4D9C-9C8B-8E94090ADBCA}"/>
              </a:ext>
            </a:extLst>
          </p:cNvPr>
          <p:cNvSpPr/>
          <p:nvPr/>
        </p:nvSpPr>
        <p:spPr>
          <a:xfrm>
            <a:off x="7131645" y="4522916"/>
            <a:ext cx="182880" cy="182880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7" name="Rectangle 106">
            <a:extLst>
              <a:ext uri="{FF2B5EF4-FFF2-40B4-BE49-F238E27FC236}">
                <a16:creationId xmlns:a16="http://schemas.microsoft.com/office/drawing/2014/main" id="{F2373790-627E-463F-B327-2833C731AEB6}"/>
              </a:ext>
            </a:extLst>
          </p:cNvPr>
          <p:cNvSpPr/>
          <p:nvPr/>
        </p:nvSpPr>
        <p:spPr>
          <a:xfrm>
            <a:off x="7314525" y="4522916"/>
            <a:ext cx="182880" cy="182880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8" name="Rectangle 107">
            <a:extLst>
              <a:ext uri="{FF2B5EF4-FFF2-40B4-BE49-F238E27FC236}">
                <a16:creationId xmlns:a16="http://schemas.microsoft.com/office/drawing/2014/main" id="{E797CC56-7F18-476C-A9A1-3360FBA7C788}"/>
              </a:ext>
            </a:extLst>
          </p:cNvPr>
          <p:cNvSpPr/>
          <p:nvPr/>
        </p:nvSpPr>
        <p:spPr>
          <a:xfrm>
            <a:off x="6948765" y="4263164"/>
            <a:ext cx="182880" cy="182880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9" name="Rectangle 108">
            <a:extLst>
              <a:ext uri="{FF2B5EF4-FFF2-40B4-BE49-F238E27FC236}">
                <a16:creationId xmlns:a16="http://schemas.microsoft.com/office/drawing/2014/main" id="{21B3BA2B-D189-418A-90E6-3E79914CD401}"/>
              </a:ext>
            </a:extLst>
          </p:cNvPr>
          <p:cNvSpPr/>
          <p:nvPr/>
        </p:nvSpPr>
        <p:spPr>
          <a:xfrm>
            <a:off x="7131645" y="4263164"/>
            <a:ext cx="182880" cy="182880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0" name="Rectangle 109">
            <a:extLst>
              <a:ext uri="{FF2B5EF4-FFF2-40B4-BE49-F238E27FC236}">
                <a16:creationId xmlns:a16="http://schemas.microsoft.com/office/drawing/2014/main" id="{F6E0C70E-D893-432B-82BF-36C00BDAAFC0}"/>
              </a:ext>
            </a:extLst>
          </p:cNvPr>
          <p:cNvSpPr/>
          <p:nvPr/>
        </p:nvSpPr>
        <p:spPr>
          <a:xfrm>
            <a:off x="7314525" y="4263164"/>
            <a:ext cx="182880" cy="182880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1" name="Rectangle 110">
            <a:extLst>
              <a:ext uri="{FF2B5EF4-FFF2-40B4-BE49-F238E27FC236}">
                <a16:creationId xmlns:a16="http://schemas.microsoft.com/office/drawing/2014/main" id="{F9EE118D-7961-4034-87F5-AD637A1FC6C2}"/>
              </a:ext>
            </a:extLst>
          </p:cNvPr>
          <p:cNvSpPr/>
          <p:nvPr/>
        </p:nvSpPr>
        <p:spPr>
          <a:xfrm>
            <a:off x="8538563" y="4343985"/>
            <a:ext cx="182880" cy="18288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2" name="Rectangle 111">
            <a:extLst>
              <a:ext uri="{FF2B5EF4-FFF2-40B4-BE49-F238E27FC236}">
                <a16:creationId xmlns:a16="http://schemas.microsoft.com/office/drawing/2014/main" id="{85BE0FA1-30BA-47E4-9CE8-B4DB147C9046}"/>
              </a:ext>
            </a:extLst>
          </p:cNvPr>
          <p:cNvSpPr/>
          <p:nvPr/>
        </p:nvSpPr>
        <p:spPr>
          <a:xfrm>
            <a:off x="8721443" y="4343985"/>
            <a:ext cx="182880" cy="18288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3" name="Rectangle 112">
            <a:extLst>
              <a:ext uri="{FF2B5EF4-FFF2-40B4-BE49-F238E27FC236}">
                <a16:creationId xmlns:a16="http://schemas.microsoft.com/office/drawing/2014/main" id="{B8D5A035-AFFE-4DB3-A011-4604CC0DF9AD}"/>
              </a:ext>
            </a:extLst>
          </p:cNvPr>
          <p:cNvSpPr/>
          <p:nvPr/>
        </p:nvSpPr>
        <p:spPr>
          <a:xfrm>
            <a:off x="8904323" y="4343985"/>
            <a:ext cx="182880" cy="18288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4" name="Rectangle 113">
            <a:extLst>
              <a:ext uri="{FF2B5EF4-FFF2-40B4-BE49-F238E27FC236}">
                <a16:creationId xmlns:a16="http://schemas.microsoft.com/office/drawing/2014/main" id="{0551DBFB-22F3-4F3A-9712-5FFD42E4854C}"/>
              </a:ext>
            </a:extLst>
          </p:cNvPr>
          <p:cNvSpPr/>
          <p:nvPr/>
        </p:nvSpPr>
        <p:spPr>
          <a:xfrm>
            <a:off x="8123348" y="2697585"/>
            <a:ext cx="182880" cy="182880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5" name="Rectangle 114">
            <a:extLst>
              <a:ext uri="{FF2B5EF4-FFF2-40B4-BE49-F238E27FC236}">
                <a16:creationId xmlns:a16="http://schemas.microsoft.com/office/drawing/2014/main" id="{A26AA9F5-F5B5-4F98-87D6-EEE63DC3D4DD}"/>
              </a:ext>
            </a:extLst>
          </p:cNvPr>
          <p:cNvSpPr/>
          <p:nvPr/>
        </p:nvSpPr>
        <p:spPr>
          <a:xfrm>
            <a:off x="8123348" y="2964314"/>
            <a:ext cx="182880" cy="18288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6" name="Rectangle 115">
            <a:extLst>
              <a:ext uri="{FF2B5EF4-FFF2-40B4-BE49-F238E27FC236}">
                <a16:creationId xmlns:a16="http://schemas.microsoft.com/office/drawing/2014/main" id="{26966770-F7C2-4719-8253-E50EEA6CA55E}"/>
              </a:ext>
            </a:extLst>
          </p:cNvPr>
          <p:cNvSpPr/>
          <p:nvPr/>
        </p:nvSpPr>
        <p:spPr>
          <a:xfrm>
            <a:off x="8123348" y="2437833"/>
            <a:ext cx="182880" cy="182880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7" name="Rectangle 116">
            <a:extLst>
              <a:ext uri="{FF2B5EF4-FFF2-40B4-BE49-F238E27FC236}">
                <a16:creationId xmlns:a16="http://schemas.microsoft.com/office/drawing/2014/main" id="{2A5B4D78-5CA4-47AC-AD35-D2D05CEB3364}"/>
              </a:ext>
            </a:extLst>
          </p:cNvPr>
          <p:cNvSpPr/>
          <p:nvPr/>
        </p:nvSpPr>
        <p:spPr>
          <a:xfrm>
            <a:off x="6765885" y="4522916"/>
            <a:ext cx="182880" cy="182880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8" name="Rectangle 117">
            <a:extLst>
              <a:ext uri="{FF2B5EF4-FFF2-40B4-BE49-F238E27FC236}">
                <a16:creationId xmlns:a16="http://schemas.microsoft.com/office/drawing/2014/main" id="{512671E8-52F5-4C6A-8B0D-48293EEDB7FF}"/>
              </a:ext>
            </a:extLst>
          </p:cNvPr>
          <p:cNvSpPr/>
          <p:nvPr/>
        </p:nvSpPr>
        <p:spPr>
          <a:xfrm>
            <a:off x="6765885" y="4263164"/>
            <a:ext cx="182880" cy="182880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9" name="Rectangle 118">
            <a:extLst>
              <a:ext uri="{FF2B5EF4-FFF2-40B4-BE49-F238E27FC236}">
                <a16:creationId xmlns:a16="http://schemas.microsoft.com/office/drawing/2014/main" id="{C75FCAA0-9D84-4680-AE3B-92F531DDA87C}"/>
              </a:ext>
            </a:extLst>
          </p:cNvPr>
          <p:cNvSpPr/>
          <p:nvPr/>
        </p:nvSpPr>
        <p:spPr>
          <a:xfrm>
            <a:off x="8355683" y="4343985"/>
            <a:ext cx="182880" cy="182880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6" name="Rectangle 75">
                <a:extLst>
                  <a:ext uri="{FF2B5EF4-FFF2-40B4-BE49-F238E27FC236}">
                    <a16:creationId xmlns:a16="http://schemas.microsoft.com/office/drawing/2014/main" id="{D40D34D7-DA4D-486C-8D0F-D6CBF558BED7}"/>
                  </a:ext>
                </a:extLst>
              </p:cNvPr>
              <p:cNvSpPr/>
              <p:nvPr/>
            </p:nvSpPr>
            <p:spPr>
              <a:xfrm>
                <a:off x="7771665" y="3146658"/>
                <a:ext cx="354584" cy="52661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b="1" i="1" dirty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US" b="1" dirty="0">
                            <a:solidFill>
                              <a:srgbClr val="FF0000"/>
                            </a:solidFill>
                            <a:latin typeface="Sassoon Infant Std" panose="020B0503020103030203" pitchFamily="34" charset="0"/>
                          </a:rPr>
                          <m:t>9</m:t>
                        </m:r>
                      </m:num>
                      <m:den>
                        <m:r>
                          <m:rPr>
                            <m:nor/>
                          </m:rPr>
                          <a:rPr lang="en-US" b="1" dirty="0">
                            <a:latin typeface="Sassoon Infant Std" panose="020B0503020103030203" pitchFamily="34" charset="0"/>
                          </a:rPr>
                          <m:t>4</m:t>
                        </m:r>
                      </m:den>
                    </m:f>
                  </m:oMath>
                </a14:m>
                <a:r>
                  <a:rPr lang="en-GB" dirty="0"/>
                  <a:t> </a:t>
                </a:r>
              </a:p>
            </p:txBody>
          </p:sp>
        </mc:Choice>
        <mc:Fallback xmlns="">
          <p:sp>
            <p:nvSpPr>
              <p:cNvPr id="76" name="Rectangle 75">
                <a:extLst>
                  <a:ext uri="{FF2B5EF4-FFF2-40B4-BE49-F238E27FC236}">
                    <a16:creationId xmlns:a16="http://schemas.microsoft.com/office/drawing/2014/main" id="{D40D34D7-DA4D-486C-8D0F-D6CBF558BED7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71665" y="3146658"/>
                <a:ext cx="354584" cy="526619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3" name="Rectangle: Rounded Corners 92">
            <a:extLst>
              <a:ext uri="{FF2B5EF4-FFF2-40B4-BE49-F238E27FC236}">
                <a16:creationId xmlns:a16="http://schemas.microsoft.com/office/drawing/2014/main" id="{25D117D9-DFF8-477F-9D20-D06315A9EC7F}"/>
              </a:ext>
            </a:extLst>
          </p:cNvPr>
          <p:cNvSpPr/>
          <p:nvPr/>
        </p:nvSpPr>
        <p:spPr>
          <a:xfrm>
            <a:off x="2756938" y="4848994"/>
            <a:ext cx="182880" cy="240208"/>
          </a:xfrm>
          <a:prstGeom prst="roundRect">
            <a:avLst/>
          </a:prstGeom>
          <a:solidFill>
            <a:schemeClr val="bg1"/>
          </a:solidFill>
          <a:ln w="285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4" name="Rectangle: Rounded Corners 93">
            <a:extLst>
              <a:ext uri="{FF2B5EF4-FFF2-40B4-BE49-F238E27FC236}">
                <a16:creationId xmlns:a16="http://schemas.microsoft.com/office/drawing/2014/main" id="{BDE3B43A-3E57-4D6C-98D4-115250C9BD47}"/>
              </a:ext>
            </a:extLst>
          </p:cNvPr>
          <p:cNvSpPr/>
          <p:nvPr/>
        </p:nvSpPr>
        <p:spPr>
          <a:xfrm>
            <a:off x="3121411" y="4983915"/>
            <a:ext cx="182880" cy="240208"/>
          </a:xfrm>
          <a:prstGeom prst="roundRect">
            <a:avLst/>
          </a:prstGeom>
          <a:solidFill>
            <a:schemeClr val="bg1"/>
          </a:solidFill>
          <a:ln w="285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5" name="Rectangle: Rounded Corners 94">
            <a:extLst>
              <a:ext uri="{FF2B5EF4-FFF2-40B4-BE49-F238E27FC236}">
                <a16:creationId xmlns:a16="http://schemas.microsoft.com/office/drawing/2014/main" id="{A4238672-5D44-4B75-9EAB-922023C2E15C}"/>
              </a:ext>
            </a:extLst>
          </p:cNvPr>
          <p:cNvSpPr/>
          <p:nvPr/>
        </p:nvSpPr>
        <p:spPr>
          <a:xfrm>
            <a:off x="4495013" y="4758534"/>
            <a:ext cx="182880" cy="240208"/>
          </a:xfrm>
          <a:prstGeom prst="roundRect">
            <a:avLst/>
          </a:prstGeom>
          <a:solidFill>
            <a:schemeClr val="bg1"/>
          </a:solidFill>
          <a:ln w="285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7" name="Rectangle: Rounded Corners 96">
            <a:extLst>
              <a:ext uri="{FF2B5EF4-FFF2-40B4-BE49-F238E27FC236}">
                <a16:creationId xmlns:a16="http://schemas.microsoft.com/office/drawing/2014/main" id="{18D5B65D-9104-4334-B937-1F5F479796EF}"/>
              </a:ext>
            </a:extLst>
          </p:cNvPr>
          <p:cNvSpPr/>
          <p:nvPr/>
        </p:nvSpPr>
        <p:spPr>
          <a:xfrm>
            <a:off x="7826145" y="3171825"/>
            <a:ext cx="182880" cy="248296"/>
          </a:xfrm>
          <a:prstGeom prst="roundRect">
            <a:avLst/>
          </a:prstGeom>
          <a:solidFill>
            <a:schemeClr val="bg1"/>
          </a:solidFill>
          <a:ln w="285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8" name="Rectangle: Rounded Corners 97">
            <a:extLst>
              <a:ext uri="{FF2B5EF4-FFF2-40B4-BE49-F238E27FC236}">
                <a16:creationId xmlns:a16="http://schemas.microsoft.com/office/drawing/2014/main" id="{D89A7273-8D30-437D-9560-7672992D617A}"/>
              </a:ext>
            </a:extLst>
          </p:cNvPr>
          <p:cNvSpPr/>
          <p:nvPr/>
        </p:nvSpPr>
        <p:spPr>
          <a:xfrm>
            <a:off x="8589332" y="4758534"/>
            <a:ext cx="182880" cy="240208"/>
          </a:xfrm>
          <a:prstGeom prst="roundRect">
            <a:avLst/>
          </a:prstGeom>
          <a:solidFill>
            <a:schemeClr val="bg1"/>
          </a:solidFill>
          <a:ln w="285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9" name="Rectangle: Rounded Corners 98">
            <a:extLst>
              <a:ext uri="{FF2B5EF4-FFF2-40B4-BE49-F238E27FC236}">
                <a16:creationId xmlns:a16="http://schemas.microsoft.com/office/drawing/2014/main" id="{B7C6E974-9CBB-49F6-A4B1-84C773044A0B}"/>
              </a:ext>
            </a:extLst>
          </p:cNvPr>
          <p:cNvSpPr/>
          <p:nvPr/>
        </p:nvSpPr>
        <p:spPr>
          <a:xfrm>
            <a:off x="7220814" y="4983080"/>
            <a:ext cx="182880" cy="240208"/>
          </a:xfrm>
          <a:prstGeom prst="roundRect">
            <a:avLst/>
          </a:prstGeom>
          <a:solidFill>
            <a:schemeClr val="bg1"/>
          </a:solidFill>
          <a:ln w="285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763429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Oval 86">
            <a:extLst>
              <a:ext uri="{FF2B5EF4-FFF2-40B4-BE49-F238E27FC236}">
                <a16:creationId xmlns:a16="http://schemas.microsoft.com/office/drawing/2014/main" id="{9E8A1FDB-D30E-4C5F-82FC-61E0939B2399}"/>
              </a:ext>
            </a:extLst>
          </p:cNvPr>
          <p:cNvSpPr/>
          <p:nvPr/>
        </p:nvSpPr>
        <p:spPr>
          <a:xfrm>
            <a:off x="3908786" y="4110972"/>
            <a:ext cx="1412775" cy="1346373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Oval 76">
            <a:extLst>
              <a:ext uri="{FF2B5EF4-FFF2-40B4-BE49-F238E27FC236}">
                <a16:creationId xmlns:a16="http://schemas.microsoft.com/office/drawing/2014/main" id="{10C999E0-8F2D-412D-9AF1-C9D8210CD799}"/>
              </a:ext>
            </a:extLst>
          </p:cNvPr>
          <p:cNvSpPr/>
          <p:nvPr/>
        </p:nvSpPr>
        <p:spPr>
          <a:xfrm>
            <a:off x="2327848" y="4110972"/>
            <a:ext cx="1412775" cy="1346373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0AB11C14-818E-4C91-93E5-45ABFB256156}"/>
              </a:ext>
            </a:extLst>
          </p:cNvPr>
          <p:cNvSpPr txBox="1"/>
          <p:nvPr/>
        </p:nvSpPr>
        <p:spPr>
          <a:xfrm>
            <a:off x="732315" y="891982"/>
            <a:ext cx="8104268" cy="523220"/>
          </a:xfrm>
          <a:prstGeom prst="rect">
            <a:avLst/>
          </a:prstGeom>
          <a:solidFill>
            <a:schemeClr val="bg1">
              <a:alpha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00B0F0"/>
                </a:solidFill>
                <a:latin typeface="Arial" panose="020B0604020202020204" pitchFamily="34" charset="0"/>
                <a:ea typeface="Sassoon Infant Std" charset="0"/>
                <a:cs typeface="Arial" panose="020B0604020202020204" pitchFamily="34" charset="0"/>
              </a:rPr>
              <a:t>Now let’s look at this question together. </a:t>
            </a:r>
          </a:p>
        </p:txBody>
      </p:sp>
      <p:sp>
        <p:nvSpPr>
          <p:cNvPr id="26" name="object 5">
            <a:extLst>
              <a:ext uri="{FF2B5EF4-FFF2-40B4-BE49-F238E27FC236}">
                <a16:creationId xmlns:a16="http://schemas.microsoft.com/office/drawing/2014/main" id="{56CEBB1A-676D-4CCB-A88F-00F0A0C0E6FA}"/>
              </a:ext>
            </a:extLst>
          </p:cNvPr>
          <p:cNvSpPr/>
          <p:nvPr/>
        </p:nvSpPr>
        <p:spPr>
          <a:xfrm>
            <a:off x="8534400" y="6356351"/>
            <a:ext cx="2133600" cy="365125"/>
          </a:xfrm>
          <a:custGeom>
            <a:avLst/>
            <a:gdLst/>
            <a:ahLst/>
            <a:cxnLst/>
            <a:rect l="l" t="t" r="r" b="b"/>
            <a:pathLst>
              <a:path w="2133600" h="365125">
                <a:moveTo>
                  <a:pt x="0" y="0"/>
                </a:moveTo>
                <a:lnTo>
                  <a:pt x="2133601" y="0"/>
                </a:lnTo>
                <a:lnTo>
                  <a:pt x="2133601" y="365125"/>
                </a:lnTo>
                <a:lnTo>
                  <a:pt x="0" y="365125"/>
                </a:lnTo>
                <a:lnTo>
                  <a:pt x="0" y="0"/>
                </a:lnTo>
                <a:close/>
              </a:path>
            </a:pathLst>
          </a:custGeom>
          <a:noFill/>
          <a:ln w="9525">
            <a:noFill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11">
            <a:extLst>
              <a:ext uri="{FF2B5EF4-FFF2-40B4-BE49-F238E27FC236}">
                <a16:creationId xmlns:a16="http://schemas.microsoft.com/office/drawing/2014/main" id="{6E8CE606-A0F9-41D6-ADCC-0566A82418C1}"/>
              </a:ext>
            </a:extLst>
          </p:cNvPr>
          <p:cNvSpPr txBox="1"/>
          <p:nvPr/>
        </p:nvSpPr>
        <p:spPr>
          <a:xfrm>
            <a:off x="9776689" y="6378651"/>
            <a:ext cx="460692" cy="246862"/>
          </a:xfrm>
          <a:prstGeom prst="rect">
            <a:avLst/>
          </a:prstGeom>
        </p:spPr>
        <p:txBody>
          <a:bodyPr vert="horz" wrap="square" lIns="0" tIns="635" rIns="0" bIns="0" rtlCol="0">
            <a:spAutoFit/>
          </a:bodyPr>
          <a:lstStyle/>
          <a:p>
            <a:pPr marL="25400">
              <a:spcBef>
                <a:spcPts val="5"/>
              </a:spcBef>
            </a:pPr>
            <a:fld id="{81D60167-4931-47E6-BA6A-407CBD079E47}" type="slidenum">
              <a:rPr sz="1600" i="1" spc="10" dirty="0">
                <a:solidFill>
                  <a:srgbClr val="FFFFFF"/>
                </a:solidFill>
                <a:latin typeface="Sassoon Infant Std" panose="020B0503020103030203" pitchFamily="34" charset="0"/>
                <a:cs typeface="Trebuchet MS"/>
              </a:rPr>
              <a:pPr marL="25400">
                <a:spcBef>
                  <a:spcPts val="5"/>
                </a:spcBef>
              </a:pPr>
              <a:t>7</a:t>
            </a:fld>
            <a:endParaRPr sz="1600" dirty="0">
              <a:latin typeface="Sassoon Infant Std" panose="020B0503020103030203" pitchFamily="34" charset="0"/>
              <a:cs typeface="Trebuchet MS"/>
            </a:endParaRPr>
          </a:p>
        </p:txBody>
      </p:sp>
      <p:sp>
        <p:nvSpPr>
          <p:cNvPr id="19" name="object 10">
            <a:extLst>
              <a:ext uri="{FF2B5EF4-FFF2-40B4-BE49-F238E27FC236}">
                <a16:creationId xmlns:a16="http://schemas.microsoft.com/office/drawing/2014/main" id="{B318CC9E-1D5E-4DBA-A1E6-690C2F431C67}"/>
              </a:ext>
            </a:extLst>
          </p:cNvPr>
          <p:cNvSpPr txBox="1">
            <a:spLocks/>
          </p:cNvSpPr>
          <p:nvPr/>
        </p:nvSpPr>
        <p:spPr>
          <a:xfrm>
            <a:off x="1610361" y="6412324"/>
            <a:ext cx="1335385" cy="246862"/>
          </a:xfrm>
          <a:prstGeom prst="rect">
            <a:avLst/>
          </a:prstGeom>
        </p:spPr>
        <p:txBody>
          <a:bodyPr vert="horz" wrap="square" lIns="0" tIns="635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700">
              <a:spcBef>
                <a:spcPts val="5"/>
              </a:spcBef>
            </a:pPr>
            <a:r>
              <a:rPr lang="en-US" sz="1600" spc="-114" dirty="0">
                <a:solidFill>
                  <a:schemeClr val="bg1"/>
                </a:solidFill>
                <a:latin typeface="Sassoon Infant Std" pitchFamily="34" charset="0"/>
              </a:rPr>
              <a:t>4 – Fractions</a:t>
            </a:r>
            <a:endParaRPr lang="en-US" sz="1600" spc="10" dirty="0">
              <a:solidFill>
                <a:schemeClr val="bg1"/>
              </a:solidFill>
              <a:latin typeface="Sassoon Infant Std" pitchFamily="34" charset="0"/>
            </a:endParaRPr>
          </a:p>
        </p:txBody>
      </p:sp>
      <p:sp>
        <p:nvSpPr>
          <p:cNvPr id="31" name="Oval 30">
            <a:extLst>
              <a:ext uri="{FF2B5EF4-FFF2-40B4-BE49-F238E27FC236}">
                <a16:creationId xmlns:a16="http://schemas.microsoft.com/office/drawing/2014/main" id="{E493A73A-7BE1-4C11-B23E-63C72CFCC2AF}"/>
              </a:ext>
            </a:extLst>
          </p:cNvPr>
          <p:cNvSpPr/>
          <p:nvPr/>
        </p:nvSpPr>
        <p:spPr>
          <a:xfrm>
            <a:off x="3108341" y="2314208"/>
            <a:ext cx="1412775" cy="1346373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DC472443-F946-4267-8F0C-51DCBC92C7AE}"/>
                  </a:ext>
                </a:extLst>
              </p:cNvPr>
              <p:cNvSpPr/>
              <p:nvPr/>
            </p:nvSpPr>
            <p:spPr>
              <a:xfrm>
                <a:off x="3656391" y="3112367"/>
                <a:ext cx="354584" cy="52847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b="1" i="1" dirty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US" b="1" dirty="0">
                            <a:latin typeface="Sassoon Infant Std" panose="020B0503020103030203" pitchFamily="34" charset="0"/>
                          </a:rPr>
                          <m:t>8</m:t>
                        </m:r>
                      </m:num>
                      <m:den>
                        <m:r>
                          <m:rPr>
                            <m:nor/>
                          </m:rPr>
                          <a:rPr lang="en-US" b="1" dirty="0">
                            <a:latin typeface="Sassoon Infant Std" panose="020B0503020103030203" pitchFamily="34" charset="0"/>
                          </a:rPr>
                          <m:t>3</m:t>
                        </m:r>
                      </m:den>
                    </m:f>
                  </m:oMath>
                </a14:m>
                <a:r>
                  <a:rPr lang="en-GB" dirty="0"/>
                  <a:t> </a:t>
                </a:r>
              </a:p>
            </p:txBody>
          </p:sp>
        </mc:Choice>
        <mc:Fallback xmlns=""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DC472443-F946-4267-8F0C-51DCBC92C7AE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56391" y="3112367"/>
                <a:ext cx="354584" cy="528478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2C8EC4CE-2E59-4CA0-BE2A-197BB82C1847}"/>
              </a:ext>
            </a:extLst>
          </p:cNvPr>
          <p:cNvCxnSpPr>
            <a:stCxn id="31" idx="5"/>
            <a:endCxn id="87" idx="0"/>
          </p:cNvCxnSpPr>
          <p:nvPr/>
        </p:nvCxnSpPr>
        <p:spPr>
          <a:xfrm>
            <a:off x="4314219" y="3463409"/>
            <a:ext cx="300954" cy="647563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B6B4DE50-28EF-488C-9260-39710C92EB96}"/>
              </a:ext>
            </a:extLst>
          </p:cNvPr>
          <p:cNvCxnSpPr>
            <a:cxnSpLocks/>
            <a:stCxn id="31" idx="3"/>
            <a:endCxn id="77" idx="0"/>
          </p:cNvCxnSpPr>
          <p:nvPr/>
        </p:nvCxnSpPr>
        <p:spPr>
          <a:xfrm flipH="1">
            <a:off x="3034236" y="3463409"/>
            <a:ext cx="281001" cy="647563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Rectangle 45">
            <a:extLst>
              <a:ext uri="{FF2B5EF4-FFF2-40B4-BE49-F238E27FC236}">
                <a16:creationId xmlns:a16="http://schemas.microsoft.com/office/drawing/2014/main" id="{8287BD60-7903-4BF1-8C19-288D9E447AF7}"/>
              </a:ext>
            </a:extLst>
          </p:cNvPr>
          <p:cNvSpPr/>
          <p:nvPr/>
        </p:nvSpPr>
        <p:spPr>
          <a:xfrm>
            <a:off x="3569805" y="2662460"/>
            <a:ext cx="182880" cy="182880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D2224B06-9BBF-4C14-A7C0-49F44B077BBD}"/>
              </a:ext>
            </a:extLst>
          </p:cNvPr>
          <p:cNvSpPr/>
          <p:nvPr/>
        </p:nvSpPr>
        <p:spPr>
          <a:xfrm>
            <a:off x="3752685" y="2662460"/>
            <a:ext cx="182880" cy="182880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F19B344D-7894-44C0-BB1A-5FCDC187D25D}"/>
              </a:ext>
            </a:extLst>
          </p:cNvPr>
          <p:cNvSpPr/>
          <p:nvPr/>
        </p:nvSpPr>
        <p:spPr>
          <a:xfrm>
            <a:off x="3935565" y="2662460"/>
            <a:ext cx="182880" cy="182880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68016C3E-B521-4873-BF61-F460649D12D7}"/>
              </a:ext>
            </a:extLst>
          </p:cNvPr>
          <p:cNvSpPr/>
          <p:nvPr/>
        </p:nvSpPr>
        <p:spPr>
          <a:xfrm>
            <a:off x="3569805" y="2929189"/>
            <a:ext cx="182880" cy="182880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4B49BCE9-DD45-4E4C-951A-0243BC2E873C}"/>
              </a:ext>
            </a:extLst>
          </p:cNvPr>
          <p:cNvSpPr/>
          <p:nvPr/>
        </p:nvSpPr>
        <p:spPr>
          <a:xfrm>
            <a:off x="3752685" y="2929189"/>
            <a:ext cx="182880" cy="182880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24273D98-74D3-4BDC-A694-443FACB95A38}"/>
              </a:ext>
            </a:extLst>
          </p:cNvPr>
          <p:cNvSpPr/>
          <p:nvPr/>
        </p:nvSpPr>
        <p:spPr>
          <a:xfrm>
            <a:off x="3935565" y="2929189"/>
            <a:ext cx="182880" cy="18288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BF659A8F-83BF-44CC-ABB3-3B8EAFA024A0}"/>
              </a:ext>
            </a:extLst>
          </p:cNvPr>
          <p:cNvSpPr/>
          <p:nvPr/>
        </p:nvSpPr>
        <p:spPr>
          <a:xfrm>
            <a:off x="3569805" y="2402708"/>
            <a:ext cx="182880" cy="182880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406CF80A-D371-45E6-AC9A-B79F4AA1B87F}"/>
              </a:ext>
            </a:extLst>
          </p:cNvPr>
          <p:cNvSpPr/>
          <p:nvPr/>
        </p:nvSpPr>
        <p:spPr>
          <a:xfrm>
            <a:off x="3752685" y="2402708"/>
            <a:ext cx="182880" cy="182880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6C4D715B-0670-4966-87DD-373C990EE152}"/>
              </a:ext>
            </a:extLst>
          </p:cNvPr>
          <p:cNvSpPr/>
          <p:nvPr/>
        </p:nvSpPr>
        <p:spPr>
          <a:xfrm>
            <a:off x="3935565" y="2402708"/>
            <a:ext cx="182880" cy="182880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95BE13C9-1FF6-401F-B919-019E36ADF532}"/>
              </a:ext>
            </a:extLst>
          </p:cNvPr>
          <p:cNvSpPr/>
          <p:nvPr/>
        </p:nvSpPr>
        <p:spPr>
          <a:xfrm>
            <a:off x="2766596" y="4468784"/>
            <a:ext cx="182880" cy="182880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id="{48051A38-3E9D-49E2-8B00-C8E51B1B4230}"/>
              </a:ext>
            </a:extLst>
          </p:cNvPr>
          <p:cNvSpPr/>
          <p:nvPr/>
        </p:nvSpPr>
        <p:spPr>
          <a:xfrm>
            <a:off x="2949476" y="4468784"/>
            <a:ext cx="182880" cy="182880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4E441B2D-D27E-49D0-BF3D-6A574578E884}"/>
              </a:ext>
            </a:extLst>
          </p:cNvPr>
          <p:cNvSpPr/>
          <p:nvPr/>
        </p:nvSpPr>
        <p:spPr>
          <a:xfrm>
            <a:off x="3132356" y="4468784"/>
            <a:ext cx="182880" cy="182880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41151FD8-6218-49B4-98FE-DA83A473FEC0}"/>
              </a:ext>
            </a:extLst>
          </p:cNvPr>
          <p:cNvSpPr/>
          <p:nvPr/>
        </p:nvSpPr>
        <p:spPr>
          <a:xfrm>
            <a:off x="2766596" y="4209032"/>
            <a:ext cx="182880" cy="182880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756D6868-52AA-4A50-B55A-90ADE8FF014F}"/>
              </a:ext>
            </a:extLst>
          </p:cNvPr>
          <p:cNvSpPr/>
          <p:nvPr/>
        </p:nvSpPr>
        <p:spPr>
          <a:xfrm>
            <a:off x="2949476" y="4209032"/>
            <a:ext cx="182880" cy="182880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0" name="Rectangle 59">
            <a:extLst>
              <a:ext uri="{FF2B5EF4-FFF2-40B4-BE49-F238E27FC236}">
                <a16:creationId xmlns:a16="http://schemas.microsoft.com/office/drawing/2014/main" id="{7063E2DC-19FF-4A64-BC22-7B855332C0D9}"/>
              </a:ext>
            </a:extLst>
          </p:cNvPr>
          <p:cNvSpPr/>
          <p:nvPr/>
        </p:nvSpPr>
        <p:spPr>
          <a:xfrm>
            <a:off x="3132356" y="4209032"/>
            <a:ext cx="182880" cy="182880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E5BC88C7-0CF8-46EF-9CB0-2D9BEE0814DE}"/>
              </a:ext>
            </a:extLst>
          </p:cNvPr>
          <p:cNvSpPr/>
          <p:nvPr/>
        </p:nvSpPr>
        <p:spPr>
          <a:xfrm>
            <a:off x="4349136" y="4350094"/>
            <a:ext cx="182880" cy="182880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2" name="Rectangle 61">
            <a:extLst>
              <a:ext uri="{FF2B5EF4-FFF2-40B4-BE49-F238E27FC236}">
                <a16:creationId xmlns:a16="http://schemas.microsoft.com/office/drawing/2014/main" id="{CFE2E630-C6D9-4876-BC70-E5DD7B925E4E}"/>
              </a:ext>
            </a:extLst>
          </p:cNvPr>
          <p:cNvSpPr/>
          <p:nvPr/>
        </p:nvSpPr>
        <p:spPr>
          <a:xfrm>
            <a:off x="4532016" y="4350094"/>
            <a:ext cx="182880" cy="182880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3" name="Rectangle 62">
            <a:extLst>
              <a:ext uri="{FF2B5EF4-FFF2-40B4-BE49-F238E27FC236}">
                <a16:creationId xmlns:a16="http://schemas.microsoft.com/office/drawing/2014/main" id="{065B93CA-AC93-4F0D-906B-F48C05174C96}"/>
              </a:ext>
            </a:extLst>
          </p:cNvPr>
          <p:cNvSpPr/>
          <p:nvPr/>
        </p:nvSpPr>
        <p:spPr>
          <a:xfrm>
            <a:off x="4714896" y="4350094"/>
            <a:ext cx="182880" cy="18288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4" name="Oval 63">
            <a:extLst>
              <a:ext uri="{FF2B5EF4-FFF2-40B4-BE49-F238E27FC236}">
                <a16:creationId xmlns:a16="http://schemas.microsoft.com/office/drawing/2014/main" id="{759EA08F-4E3B-4496-A2D6-96C0527FA546}"/>
              </a:ext>
            </a:extLst>
          </p:cNvPr>
          <p:cNvSpPr/>
          <p:nvPr/>
        </p:nvSpPr>
        <p:spPr>
          <a:xfrm>
            <a:off x="8012630" y="4110972"/>
            <a:ext cx="1412775" cy="1346373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" name="Oval 68">
            <a:extLst>
              <a:ext uri="{FF2B5EF4-FFF2-40B4-BE49-F238E27FC236}">
                <a16:creationId xmlns:a16="http://schemas.microsoft.com/office/drawing/2014/main" id="{14A3085D-CA2C-483E-A5DA-E084ED69C5BE}"/>
              </a:ext>
            </a:extLst>
          </p:cNvPr>
          <p:cNvSpPr/>
          <p:nvPr/>
        </p:nvSpPr>
        <p:spPr>
          <a:xfrm>
            <a:off x="6431692" y="4110972"/>
            <a:ext cx="1412775" cy="1346373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" name="Oval 71">
            <a:extLst>
              <a:ext uri="{FF2B5EF4-FFF2-40B4-BE49-F238E27FC236}">
                <a16:creationId xmlns:a16="http://schemas.microsoft.com/office/drawing/2014/main" id="{9D6CE416-1780-4680-9E17-EC9BFEBB1119}"/>
              </a:ext>
            </a:extLst>
          </p:cNvPr>
          <p:cNvSpPr/>
          <p:nvPr/>
        </p:nvSpPr>
        <p:spPr>
          <a:xfrm>
            <a:off x="7212185" y="2314208"/>
            <a:ext cx="1412775" cy="1346373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4" name="Straight Connector 83">
            <a:extLst>
              <a:ext uri="{FF2B5EF4-FFF2-40B4-BE49-F238E27FC236}">
                <a16:creationId xmlns:a16="http://schemas.microsoft.com/office/drawing/2014/main" id="{21875C61-F95B-472F-A5AF-E422681D5481}"/>
              </a:ext>
            </a:extLst>
          </p:cNvPr>
          <p:cNvCxnSpPr>
            <a:stCxn id="72" idx="5"/>
            <a:endCxn id="64" idx="0"/>
          </p:cNvCxnSpPr>
          <p:nvPr/>
        </p:nvCxnSpPr>
        <p:spPr>
          <a:xfrm>
            <a:off x="8418063" y="3463409"/>
            <a:ext cx="300954" cy="647563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Straight Connector 84">
            <a:extLst>
              <a:ext uri="{FF2B5EF4-FFF2-40B4-BE49-F238E27FC236}">
                <a16:creationId xmlns:a16="http://schemas.microsoft.com/office/drawing/2014/main" id="{E25A9296-29D9-4BDA-9E63-934D26ADE5F7}"/>
              </a:ext>
            </a:extLst>
          </p:cNvPr>
          <p:cNvCxnSpPr>
            <a:cxnSpLocks/>
            <a:stCxn id="72" idx="3"/>
            <a:endCxn id="69" idx="0"/>
          </p:cNvCxnSpPr>
          <p:nvPr/>
        </p:nvCxnSpPr>
        <p:spPr>
          <a:xfrm flipH="1">
            <a:off x="7138080" y="3463409"/>
            <a:ext cx="281001" cy="647563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6" name="Rectangle 85">
            <a:extLst>
              <a:ext uri="{FF2B5EF4-FFF2-40B4-BE49-F238E27FC236}">
                <a16:creationId xmlns:a16="http://schemas.microsoft.com/office/drawing/2014/main" id="{52373F32-9435-4B33-BE84-573FA284E00E}"/>
              </a:ext>
            </a:extLst>
          </p:cNvPr>
          <p:cNvSpPr/>
          <p:nvPr/>
        </p:nvSpPr>
        <p:spPr>
          <a:xfrm>
            <a:off x="7574708" y="2697585"/>
            <a:ext cx="182880" cy="182880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8" name="Rectangle 87">
            <a:extLst>
              <a:ext uri="{FF2B5EF4-FFF2-40B4-BE49-F238E27FC236}">
                <a16:creationId xmlns:a16="http://schemas.microsoft.com/office/drawing/2014/main" id="{9011A5B8-0D19-495C-B0E3-18DF9B6D54BC}"/>
              </a:ext>
            </a:extLst>
          </p:cNvPr>
          <p:cNvSpPr/>
          <p:nvPr/>
        </p:nvSpPr>
        <p:spPr>
          <a:xfrm>
            <a:off x="7757588" y="2697585"/>
            <a:ext cx="182880" cy="182880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9" name="Rectangle 88">
            <a:extLst>
              <a:ext uri="{FF2B5EF4-FFF2-40B4-BE49-F238E27FC236}">
                <a16:creationId xmlns:a16="http://schemas.microsoft.com/office/drawing/2014/main" id="{3136515C-98CE-4578-96AD-80B06765C1E8}"/>
              </a:ext>
            </a:extLst>
          </p:cNvPr>
          <p:cNvSpPr/>
          <p:nvPr/>
        </p:nvSpPr>
        <p:spPr>
          <a:xfrm>
            <a:off x="7940468" y="2697585"/>
            <a:ext cx="182880" cy="182880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0" name="Rectangle 89">
            <a:extLst>
              <a:ext uri="{FF2B5EF4-FFF2-40B4-BE49-F238E27FC236}">
                <a16:creationId xmlns:a16="http://schemas.microsoft.com/office/drawing/2014/main" id="{C1C8F5F5-299F-491C-B094-5FF55772A680}"/>
              </a:ext>
            </a:extLst>
          </p:cNvPr>
          <p:cNvSpPr/>
          <p:nvPr/>
        </p:nvSpPr>
        <p:spPr>
          <a:xfrm>
            <a:off x="7574708" y="2964314"/>
            <a:ext cx="182880" cy="182880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1" name="Rectangle 90">
            <a:extLst>
              <a:ext uri="{FF2B5EF4-FFF2-40B4-BE49-F238E27FC236}">
                <a16:creationId xmlns:a16="http://schemas.microsoft.com/office/drawing/2014/main" id="{67C8ACF3-6BFF-49DD-BDCF-3174FCF77BD1}"/>
              </a:ext>
            </a:extLst>
          </p:cNvPr>
          <p:cNvSpPr/>
          <p:nvPr/>
        </p:nvSpPr>
        <p:spPr>
          <a:xfrm>
            <a:off x="7757588" y="2964314"/>
            <a:ext cx="182880" cy="18288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6" name="Rectangle 95">
            <a:extLst>
              <a:ext uri="{FF2B5EF4-FFF2-40B4-BE49-F238E27FC236}">
                <a16:creationId xmlns:a16="http://schemas.microsoft.com/office/drawing/2014/main" id="{A78AD6D3-2779-4391-A497-484F68A2A2C4}"/>
              </a:ext>
            </a:extLst>
          </p:cNvPr>
          <p:cNvSpPr/>
          <p:nvPr/>
        </p:nvSpPr>
        <p:spPr>
          <a:xfrm>
            <a:off x="7940468" y="2964314"/>
            <a:ext cx="182880" cy="18288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2" name="Rectangle 101">
            <a:extLst>
              <a:ext uri="{FF2B5EF4-FFF2-40B4-BE49-F238E27FC236}">
                <a16:creationId xmlns:a16="http://schemas.microsoft.com/office/drawing/2014/main" id="{37121E56-FDE3-4B02-95DD-58436746D81F}"/>
              </a:ext>
            </a:extLst>
          </p:cNvPr>
          <p:cNvSpPr/>
          <p:nvPr/>
        </p:nvSpPr>
        <p:spPr>
          <a:xfrm>
            <a:off x="7574708" y="2437833"/>
            <a:ext cx="182880" cy="182880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3" name="Rectangle 102">
            <a:extLst>
              <a:ext uri="{FF2B5EF4-FFF2-40B4-BE49-F238E27FC236}">
                <a16:creationId xmlns:a16="http://schemas.microsoft.com/office/drawing/2014/main" id="{CFBE4572-3760-4B25-B23A-B30E5CBB4A04}"/>
              </a:ext>
            </a:extLst>
          </p:cNvPr>
          <p:cNvSpPr/>
          <p:nvPr/>
        </p:nvSpPr>
        <p:spPr>
          <a:xfrm>
            <a:off x="7757588" y="2437833"/>
            <a:ext cx="182880" cy="182880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4" name="Rectangle 103">
            <a:extLst>
              <a:ext uri="{FF2B5EF4-FFF2-40B4-BE49-F238E27FC236}">
                <a16:creationId xmlns:a16="http://schemas.microsoft.com/office/drawing/2014/main" id="{CEFFF9DC-11F4-4D3B-AC37-E9BF343C4F43}"/>
              </a:ext>
            </a:extLst>
          </p:cNvPr>
          <p:cNvSpPr/>
          <p:nvPr/>
        </p:nvSpPr>
        <p:spPr>
          <a:xfrm>
            <a:off x="7940468" y="2437833"/>
            <a:ext cx="182880" cy="182880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5" name="Rectangle 104">
            <a:extLst>
              <a:ext uri="{FF2B5EF4-FFF2-40B4-BE49-F238E27FC236}">
                <a16:creationId xmlns:a16="http://schemas.microsoft.com/office/drawing/2014/main" id="{F7AD8623-D250-43B5-B267-36CD57B61831}"/>
              </a:ext>
            </a:extLst>
          </p:cNvPr>
          <p:cNvSpPr/>
          <p:nvPr/>
        </p:nvSpPr>
        <p:spPr>
          <a:xfrm>
            <a:off x="6948765" y="4522916"/>
            <a:ext cx="182880" cy="182880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6" name="Rectangle 105">
            <a:extLst>
              <a:ext uri="{FF2B5EF4-FFF2-40B4-BE49-F238E27FC236}">
                <a16:creationId xmlns:a16="http://schemas.microsoft.com/office/drawing/2014/main" id="{76FB3D7E-1396-4D9C-9C8B-8E94090ADBCA}"/>
              </a:ext>
            </a:extLst>
          </p:cNvPr>
          <p:cNvSpPr/>
          <p:nvPr/>
        </p:nvSpPr>
        <p:spPr>
          <a:xfrm>
            <a:off x="7131645" y="4522916"/>
            <a:ext cx="182880" cy="182880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7" name="Rectangle 106">
            <a:extLst>
              <a:ext uri="{FF2B5EF4-FFF2-40B4-BE49-F238E27FC236}">
                <a16:creationId xmlns:a16="http://schemas.microsoft.com/office/drawing/2014/main" id="{F2373790-627E-463F-B327-2833C731AEB6}"/>
              </a:ext>
            </a:extLst>
          </p:cNvPr>
          <p:cNvSpPr/>
          <p:nvPr/>
        </p:nvSpPr>
        <p:spPr>
          <a:xfrm>
            <a:off x="7314525" y="4522916"/>
            <a:ext cx="182880" cy="182880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8" name="Rectangle 107">
            <a:extLst>
              <a:ext uri="{FF2B5EF4-FFF2-40B4-BE49-F238E27FC236}">
                <a16:creationId xmlns:a16="http://schemas.microsoft.com/office/drawing/2014/main" id="{E797CC56-7F18-476C-A9A1-3360FBA7C788}"/>
              </a:ext>
            </a:extLst>
          </p:cNvPr>
          <p:cNvSpPr/>
          <p:nvPr/>
        </p:nvSpPr>
        <p:spPr>
          <a:xfrm>
            <a:off x="6948765" y="4263164"/>
            <a:ext cx="182880" cy="182880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9" name="Rectangle 108">
            <a:extLst>
              <a:ext uri="{FF2B5EF4-FFF2-40B4-BE49-F238E27FC236}">
                <a16:creationId xmlns:a16="http://schemas.microsoft.com/office/drawing/2014/main" id="{21B3BA2B-D189-418A-90E6-3E79914CD401}"/>
              </a:ext>
            </a:extLst>
          </p:cNvPr>
          <p:cNvSpPr/>
          <p:nvPr/>
        </p:nvSpPr>
        <p:spPr>
          <a:xfrm>
            <a:off x="7131645" y="4263164"/>
            <a:ext cx="182880" cy="182880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0" name="Rectangle 109">
            <a:extLst>
              <a:ext uri="{FF2B5EF4-FFF2-40B4-BE49-F238E27FC236}">
                <a16:creationId xmlns:a16="http://schemas.microsoft.com/office/drawing/2014/main" id="{F6E0C70E-D893-432B-82BF-36C00BDAAFC0}"/>
              </a:ext>
            </a:extLst>
          </p:cNvPr>
          <p:cNvSpPr/>
          <p:nvPr/>
        </p:nvSpPr>
        <p:spPr>
          <a:xfrm>
            <a:off x="7314525" y="4263164"/>
            <a:ext cx="182880" cy="182880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1" name="Rectangle 110">
            <a:extLst>
              <a:ext uri="{FF2B5EF4-FFF2-40B4-BE49-F238E27FC236}">
                <a16:creationId xmlns:a16="http://schemas.microsoft.com/office/drawing/2014/main" id="{F9EE118D-7961-4034-87F5-AD637A1FC6C2}"/>
              </a:ext>
            </a:extLst>
          </p:cNvPr>
          <p:cNvSpPr/>
          <p:nvPr/>
        </p:nvSpPr>
        <p:spPr>
          <a:xfrm>
            <a:off x="8538563" y="4343985"/>
            <a:ext cx="182880" cy="18288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2" name="Rectangle 111">
            <a:extLst>
              <a:ext uri="{FF2B5EF4-FFF2-40B4-BE49-F238E27FC236}">
                <a16:creationId xmlns:a16="http://schemas.microsoft.com/office/drawing/2014/main" id="{85BE0FA1-30BA-47E4-9CE8-B4DB147C9046}"/>
              </a:ext>
            </a:extLst>
          </p:cNvPr>
          <p:cNvSpPr/>
          <p:nvPr/>
        </p:nvSpPr>
        <p:spPr>
          <a:xfrm>
            <a:off x="8721443" y="4343985"/>
            <a:ext cx="182880" cy="18288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3" name="Rectangle 112">
            <a:extLst>
              <a:ext uri="{FF2B5EF4-FFF2-40B4-BE49-F238E27FC236}">
                <a16:creationId xmlns:a16="http://schemas.microsoft.com/office/drawing/2014/main" id="{B8D5A035-AFFE-4DB3-A011-4604CC0DF9AD}"/>
              </a:ext>
            </a:extLst>
          </p:cNvPr>
          <p:cNvSpPr/>
          <p:nvPr/>
        </p:nvSpPr>
        <p:spPr>
          <a:xfrm>
            <a:off x="8904323" y="4343985"/>
            <a:ext cx="182880" cy="18288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4" name="Rectangle 113">
            <a:extLst>
              <a:ext uri="{FF2B5EF4-FFF2-40B4-BE49-F238E27FC236}">
                <a16:creationId xmlns:a16="http://schemas.microsoft.com/office/drawing/2014/main" id="{0551DBFB-22F3-4F3A-9712-5FFD42E4854C}"/>
              </a:ext>
            </a:extLst>
          </p:cNvPr>
          <p:cNvSpPr/>
          <p:nvPr/>
        </p:nvSpPr>
        <p:spPr>
          <a:xfrm>
            <a:off x="8123348" y="2697585"/>
            <a:ext cx="182880" cy="182880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5" name="Rectangle 114">
            <a:extLst>
              <a:ext uri="{FF2B5EF4-FFF2-40B4-BE49-F238E27FC236}">
                <a16:creationId xmlns:a16="http://schemas.microsoft.com/office/drawing/2014/main" id="{A26AA9F5-F5B5-4F98-87D6-EEE63DC3D4DD}"/>
              </a:ext>
            </a:extLst>
          </p:cNvPr>
          <p:cNvSpPr/>
          <p:nvPr/>
        </p:nvSpPr>
        <p:spPr>
          <a:xfrm>
            <a:off x="8123348" y="2964314"/>
            <a:ext cx="182880" cy="18288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6" name="Rectangle 115">
            <a:extLst>
              <a:ext uri="{FF2B5EF4-FFF2-40B4-BE49-F238E27FC236}">
                <a16:creationId xmlns:a16="http://schemas.microsoft.com/office/drawing/2014/main" id="{26966770-F7C2-4719-8253-E50EEA6CA55E}"/>
              </a:ext>
            </a:extLst>
          </p:cNvPr>
          <p:cNvSpPr/>
          <p:nvPr/>
        </p:nvSpPr>
        <p:spPr>
          <a:xfrm>
            <a:off x="8123348" y="2437833"/>
            <a:ext cx="182880" cy="182880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7" name="Rectangle 116">
            <a:extLst>
              <a:ext uri="{FF2B5EF4-FFF2-40B4-BE49-F238E27FC236}">
                <a16:creationId xmlns:a16="http://schemas.microsoft.com/office/drawing/2014/main" id="{2A5B4D78-5CA4-47AC-AD35-D2D05CEB3364}"/>
              </a:ext>
            </a:extLst>
          </p:cNvPr>
          <p:cNvSpPr/>
          <p:nvPr/>
        </p:nvSpPr>
        <p:spPr>
          <a:xfrm>
            <a:off x="6765885" y="4522916"/>
            <a:ext cx="182880" cy="182880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8" name="Rectangle 117">
            <a:extLst>
              <a:ext uri="{FF2B5EF4-FFF2-40B4-BE49-F238E27FC236}">
                <a16:creationId xmlns:a16="http://schemas.microsoft.com/office/drawing/2014/main" id="{512671E8-52F5-4C6A-8B0D-48293EEDB7FF}"/>
              </a:ext>
            </a:extLst>
          </p:cNvPr>
          <p:cNvSpPr/>
          <p:nvPr/>
        </p:nvSpPr>
        <p:spPr>
          <a:xfrm>
            <a:off x="6765885" y="4263164"/>
            <a:ext cx="182880" cy="182880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9" name="Rectangle 118">
            <a:extLst>
              <a:ext uri="{FF2B5EF4-FFF2-40B4-BE49-F238E27FC236}">
                <a16:creationId xmlns:a16="http://schemas.microsoft.com/office/drawing/2014/main" id="{C75FCAA0-9D84-4680-AE3B-92F531DDA87C}"/>
              </a:ext>
            </a:extLst>
          </p:cNvPr>
          <p:cNvSpPr/>
          <p:nvPr/>
        </p:nvSpPr>
        <p:spPr>
          <a:xfrm>
            <a:off x="8355683" y="4343985"/>
            <a:ext cx="182880" cy="182880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5" name="Rectangle: Rounded Corners 44">
            <a:extLst>
              <a:ext uri="{FF2B5EF4-FFF2-40B4-BE49-F238E27FC236}">
                <a16:creationId xmlns:a16="http://schemas.microsoft.com/office/drawing/2014/main" id="{1F392349-F9C7-453E-9DA0-9ABF417C1FEF}"/>
              </a:ext>
            </a:extLst>
          </p:cNvPr>
          <p:cNvSpPr/>
          <p:nvPr/>
        </p:nvSpPr>
        <p:spPr>
          <a:xfrm>
            <a:off x="4495013" y="4758534"/>
            <a:ext cx="182880" cy="240208"/>
          </a:xfrm>
          <a:prstGeom prst="roundRect">
            <a:avLst/>
          </a:prstGeom>
          <a:solidFill>
            <a:schemeClr val="bg1"/>
          </a:solidFill>
          <a:ln w="285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5" name="Rectangle: Rounded Corners 74">
            <a:extLst>
              <a:ext uri="{FF2B5EF4-FFF2-40B4-BE49-F238E27FC236}">
                <a16:creationId xmlns:a16="http://schemas.microsoft.com/office/drawing/2014/main" id="{B9CC9E3F-DE05-4FB7-9012-C2F0B44A7A4F}"/>
              </a:ext>
            </a:extLst>
          </p:cNvPr>
          <p:cNvSpPr/>
          <p:nvPr/>
        </p:nvSpPr>
        <p:spPr>
          <a:xfrm>
            <a:off x="7826145" y="3171825"/>
            <a:ext cx="182880" cy="248296"/>
          </a:xfrm>
          <a:prstGeom prst="roundRect">
            <a:avLst/>
          </a:prstGeom>
          <a:solidFill>
            <a:schemeClr val="bg1"/>
          </a:solidFill>
          <a:ln w="285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8" name="Rectangle: Rounded Corners 67">
            <a:extLst>
              <a:ext uri="{FF2B5EF4-FFF2-40B4-BE49-F238E27FC236}">
                <a16:creationId xmlns:a16="http://schemas.microsoft.com/office/drawing/2014/main" id="{4FF9B417-6C01-441B-8E5B-967F60E9BFB8}"/>
              </a:ext>
            </a:extLst>
          </p:cNvPr>
          <p:cNvSpPr/>
          <p:nvPr/>
        </p:nvSpPr>
        <p:spPr>
          <a:xfrm>
            <a:off x="8589332" y="4758534"/>
            <a:ext cx="182880" cy="240208"/>
          </a:xfrm>
          <a:prstGeom prst="roundRect">
            <a:avLst/>
          </a:prstGeom>
          <a:solidFill>
            <a:schemeClr val="bg1"/>
          </a:solidFill>
          <a:ln w="285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8" name="Rectangle: Rounded Corners 77">
            <a:extLst>
              <a:ext uri="{FF2B5EF4-FFF2-40B4-BE49-F238E27FC236}">
                <a16:creationId xmlns:a16="http://schemas.microsoft.com/office/drawing/2014/main" id="{361973E6-F004-4BB6-A5D8-1CECCF32D4E4}"/>
              </a:ext>
            </a:extLst>
          </p:cNvPr>
          <p:cNvSpPr/>
          <p:nvPr/>
        </p:nvSpPr>
        <p:spPr>
          <a:xfrm>
            <a:off x="2756938" y="4848994"/>
            <a:ext cx="182880" cy="240208"/>
          </a:xfrm>
          <a:prstGeom prst="roundRect">
            <a:avLst/>
          </a:prstGeom>
          <a:solidFill>
            <a:schemeClr val="bg1"/>
          </a:solidFill>
          <a:ln w="285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2" name="Rectangle 91">
                <a:extLst>
                  <a:ext uri="{FF2B5EF4-FFF2-40B4-BE49-F238E27FC236}">
                    <a16:creationId xmlns:a16="http://schemas.microsoft.com/office/drawing/2014/main" id="{B4FD30DE-FB04-4D07-93EE-4AA6E01CB53A}"/>
                  </a:ext>
                </a:extLst>
              </p:cNvPr>
              <p:cNvSpPr/>
              <p:nvPr/>
            </p:nvSpPr>
            <p:spPr>
              <a:xfrm>
                <a:off x="4429865" y="4725302"/>
                <a:ext cx="354584" cy="52847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b="1" i="1" dirty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US" b="1" dirty="0">
                            <a:solidFill>
                              <a:srgbClr val="FF0000"/>
                            </a:solidFill>
                            <a:latin typeface="Sassoon Infant Std" panose="020B0503020103030203" pitchFamily="34" charset="0"/>
                          </a:rPr>
                          <m:t>2</m:t>
                        </m:r>
                      </m:num>
                      <m:den>
                        <m:r>
                          <m:rPr>
                            <m:nor/>
                          </m:rPr>
                          <a:rPr lang="en-US" b="1" dirty="0">
                            <a:latin typeface="Sassoon Infant Std" panose="020B0503020103030203" pitchFamily="34" charset="0"/>
                          </a:rPr>
                          <m:t>3</m:t>
                        </m:r>
                      </m:den>
                    </m:f>
                  </m:oMath>
                </a14:m>
                <a:r>
                  <a:rPr lang="en-GB" dirty="0"/>
                  <a:t> </a:t>
                </a:r>
              </a:p>
            </p:txBody>
          </p:sp>
        </mc:Choice>
        <mc:Fallback xmlns="">
          <p:sp>
            <p:nvSpPr>
              <p:cNvPr id="92" name="Rectangle 91">
                <a:extLst>
                  <a:ext uri="{FF2B5EF4-FFF2-40B4-BE49-F238E27FC236}">
                    <a16:creationId xmlns:a16="http://schemas.microsoft.com/office/drawing/2014/main" id="{B4FD30DE-FB04-4D07-93EE-4AA6E01CB53A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29865" y="4725302"/>
                <a:ext cx="354584" cy="528478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3" name="Rectangle 82">
                <a:extLst>
                  <a:ext uri="{FF2B5EF4-FFF2-40B4-BE49-F238E27FC236}">
                    <a16:creationId xmlns:a16="http://schemas.microsoft.com/office/drawing/2014/main" id="{E3292C09-CC77-4B9A-ABEC-41393D6618C1}"/>
                  </a:ext>
                </a:extLst>
              </p:cNvPr>
              <p:cNvSpPr/>
              <p:nvPr/>
            </p:nvSpPr>
            <p:spPr>
              <a:xfrm>
                <a:off x="8533709" y="4725302"/>
                <a:ext cx="354584" cy="52501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b="1" i="1" dirty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US" b="1" dirty="0">
                            <a:solidFill>
                              <a:srgbClr val="FF0000"/>
                            </a:solidFill>
                            <a:latin typeface="Sassoon Infant Std" panose="020B0503020103030203" pitchFamily="34" charset="0"/>
                          </a:rPr>
                          <m:t>1</m:t>
                        </m:r>
                      </m:num>
                      <m:den>
                        <m:r>
                          <m:rPr>
                            <m:nor/>
                          </m:rPr>
                          <a:rPr lang="en-US" b="1" dirty="0">
                            <a:latin typeface="Sassoon Infant Std" panose="020B0503020103030203" pitchFamily="34" charset="0"/>
                          </a:rPr>
                          <m:t>4</m:t>
                        </m:r>
                      </m:den>
                    </m:f>
                  </m:oMath>
                </a14:m>
                <a:r>
                  <a:rPr lang="en-GB" dirty="0"/>
                  <a:t> </a:t>
                </a:r>
              </a:p>
            </p:txBody>
          </p:sp>
        </mc:Choice>
        <mc:Fallback xmlns="">
          <p:sp>
            <p:nvSpPr>
              <p:cNvPr id="83" name="Rectangle 82">
                <a:extLst>
                  <a:ext uri="{FF2B5EF4-FFF2-40B4-BE49-F238E27FC236}">
                    <a16:creationId xmlns:a16="http://schemas.microsoft.com/office/drawing/2014/main" id="{E3292C09-CC77-4B9A-ABEC-41393D6618C1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533709" y="4725302"/>
                <a:ext cx="354584" cy="525016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6" name="Rectangle 75">
                <a:extLst>
                  <a:ext uri="{FF2B5EF4-FFF2-40B4-BE49-F238E27FC236}">
                    <a16:creationId xmlns:a16="http://schemas.microsoft.com/office/drawing/2014/main" id="{D40D34D7-DA4D-486C-8D0F-D6CBF558BED7}"/>
                  </a:ext>
                </a:extLst>
              </p:cNvPr>
              <p:cNvSpPr/>
              <p:nvPr/>
            </p:nvSpPr>
            <p:spPr>
              <a:xfrm>
                <a:off x="7771665" y="3146658"/>
                <a:ext cx="354584" cy="52661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b="1" i="1" dirty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US" b="1" dirty="0">
                            <a:solidFill>
                              <a:srgbClr val="FF0000"/>
                            </a:solidFill>
                            <a:latin typeface="Sassoon Infant Std" panose="020B0503020103030203" pitchFamily="34" charset="0"/>
                          </a:rPr>
                          <m:t>9</m:t>
                        </m:r>
                      </m:num>
                      <m:den>
                        <m:r>
                          <m:rPr>
                            <m:nor/>
                          </m:rPr>
                          <a:rPr lang="en-US" b="1" dirty="0">
                            <a:latin typeface="Sassoon Infant Std" panose="020B0503020103030203" pitchFamily="34" charset="0"/>
                          </a:rPr>
                          <m:t>4</m:t>
                        </m:r>
                      </m:den>
                    </m:f>
                  </m:oMath>
                </a14:m>
                <a:r>
                  <a:rPr lang="en-GB" dirty="0"/>
                  <a:t> </a:t>
                </a:r>
              </a:p>
            </p:txBody>
          </p:sp>
        </mc:Choice>
        <mc:Fallback xmlns="">
          <p:sp>
            <p:nvSpPr>
              <p:cNvPr id="76" name="Rectangle 75">
                <a:extLst>
                  <a:ext uri="{FF2B5EF4-FFF2-40B4-BE49-F238E27FC236}">
                    <a16:creationId xmlns:a16="http://schemas.microsoft.com/office/drawing/2014/main" id="{D40D34D7-DA4D-486C-8D0F-D6CBF558BED7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71665" y="3146658"/>
                <a:ext cx="354584" cy="526619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9" name="Rectangle: Rounded Corners 78">
            <a:extLst>
              <a:ext uri="{FF2B5EF4-FFF2-40B4-BE49-F238E27FC236}">
                <a16:creationId xmlns:a16="http://schemas.microsoft.com/office/drawing/2014/main" id="{77FFD11D-0352-47C6-9823-782B03224377}"/>
              </a:ext>
            </a:extLst>
          </p:cNvPr>
          <p:cNvSpPr/>
          <p:nvPr/>
        </p:nvSpPr>
        <p:spPr>
          <a:xfrm>
            <a:off x="3121411" y="4983915"/>
            <a:ext cx="182880" cy="240208"/>
          </a:xfrm>
          <a:prstGeom prst="roundRect">
            <a:avLst/>
          </a:prstGeom>
          <a:solidFill>
            <a:schemeClr val="bg1"/>
          </a:solidFill>
          <a:ln w="285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2" name="Rectangle 81">
                <a:extLst>
                  <a:ext uri="{FF2B5EF4-FFF2-40B4-BE49-F238E27FC236}">
                    <a16:creationId xmlns:a16="http://schemas.microsoft.com/office/drawing/2014/main" id="{70657792-6E35-4D61-80CC-2B5C05F42406}"/>
                  </a:ext>
                </a:extLst>
              </p:cNvPr>
              <p:cNvSpPr/>
              <p:nvPr/>
            </p:nvSpPr>
            <p:spPr>
              <a:xfrm>
                <a:off x="2698670" y="4808261"/>
                <a:ext cx="712054" cy="54636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b="1" i="1" dirty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US" b="1" dirty="0">
                            <a:solidFill>
                              <a:srgbClr val="FF0000"/>
                            </a:solidFill>
                            <a:latin typeface="Sassoon Infant Std" panose="020B0503020103030203" pitchFamily="34" charset="0"/>
                          </a:rPr>
                          <m:t>6</m:t>
                        </m:r>
                      </m:num>
                      <m:den>
                        <m:r>
                          <m:rPr>
                            <m:nor/>
                          </m:rPr>
                          <a:rPr lang="en-US" b="1" dirty="0">
                            <a:latin typeface="Sassoon Infant Std" panose="020B0503020103030203" pitchFamily="34" charset="0"/>
                          </a:rPr>
                          <m:t>3</m:t>
                        </m:r>
                      </m:den>
                    </m:f>
                  </m:oMath>
                </a14:m>
                <a:r>
                  <a:rPr lang="en-GB" dirty="0"/>
                  <a:t> = </a:t>
                </a:r>
                <a:r>
                  <a:rPr lang="en-GB" dirty="0">
                    <a:solidFill>
                      <a:srgbClr val="FF0000"/>
                    </a:solidFill>
                    <a:latin typeface="Sassoon Infant Std" panose="020B0503020103030203" pitchFamily="34" charset="0"/>
                  </a:rPr>
                  <a:t>2</a:t>
                </a:r>
                <a:r>
                  <a:rPr lang="en-GB" dirty="0"/>
                  <a:t> </a:t>
                </a:r>
              </a:p>
            </p:txBody>
          </p:sp>
        </mc:Choice>
        <mc:Fallback xmlns="">
          <p:sp>
            <p:nvSpPr>
              <p:cNvPr id="82" name="Rectangle 81">
                <a:extLst>
                  <a:ext uri="{FF2B5EF4-FFF2-40B4-BE49-F238E27FC236}">
                    <a16:creationId xmlns:a16="http://schemas.microsoft.com/office/drawing/2014/main" id="{70657792-6E35-4D61-80CC-2B5C05F42406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98670" y="4808261"/>
                <a:ext cx="712054" cy="546368"/>
              </a:xfrm>
              <a:prstGeom prst="rect">
                <a:avLst/>
              </a:prstGeom>
              <a:blipFill>
                <a:blip r:embed="rId7"/>
                <a:stretch>
                  <a:fillRect b="-449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0" name="Rectangle: Rounded Corners 79">
            <a:extLst>
              <a:ext uri="{FF2B5EF4-FFF2-40B4-BE49-F238E27FC236}">
                <a16:creationId xmlns:a16="http://schemas.microsoft.com/office/drawing/2014/main" id="{EA0C8340-7A07-462F-9565-415FB6AD4942}"/>
              </a:ext>
            </a:extLst>
          </p:cNvPr>
          <p:cNvSpPr/>
          <p:nvPr/>
        </p:nvSpPr>
        <p:spPr>
          <a:xfrm>
            <a:off x="7220814" y="4983080"/>
            <a:ext cx="182880" cy="240208"/>
          </a:xfrm>
          <a:prstGeom prst="roundRect">
            <a:avLst/>
          </a:prstGeom>
          <a:solidFill>
            <a:schemeClr val="bg1"/>
          </a:solidFill>
          <a:ln w="285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1" name="Rectangle 80">
                <a:extLst>
                  <a:ext uri="{FF2B5EF4-FFF2-40B4-BE49-F238E27FC236}">
                    <a16:creationId xmlns:a16="http://schemas.microsoft.com/office/drawing/2014/main" id="{3120E708-8B09-49A8-8678-705454576316}"/>
                  </a:ext>
                </a:extLst>
              </p:cNvPr>
              <p:cNvSpPr/>
              <p:nvPr/>
            </p:nvSpPr>
            <p:spPr>
              <a:xfrm>
                <a:off x="6802514" y="4808262"/>
                <a:ext cx="692818" cy="52661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b="1" i="1" dirty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US" b="1" dirty="0">
                            <a:latin typeface="Sassoon Infant Std" panose="020B0503020103030203" pitchFamily="34" charset="0"/>
                          </a:rPr>
                          <m:t>8</m:t>
                        </m:r>
                      </m:num>
                      <m:den>
                        <m:r>
                          <m:rPr>
                            <m:nor/>
                          </m:rPr>
                          <a:rPr lang="en-US" b="1" dirty="0">
                            <a:latin typeface="Sassoon Infant Std" panose="020B0503020103030203" pitchFamily="34" charset="0"/>
                          </a:rPr>
                          <m:t>4</m:t>
                        </m:r>
                      </m:den>
                    </m:f>
                  </m:oMath>
                </a14:m>
                <a:r>
                  <a:rPr lang="en-GB" dirty="0"/>
                  <a:t> = </a:t>
                </a:r>
                <a:r>
                  <a:rPr lang="en-GB" dirty="0">
                    <a:solidFill>
                      <a:srgbClr val="FF0000"/>
                    </a:solidFill>
                    <a:latin typeface="Sassoon Infant Std" panose="020B0503020103030203" pitchFamily="34" charset="0"/>
                  </a:rPr>
                  <a:t>2</a:t>
                </a:r>
                <a:r>
                  <a:rPr lang="en-GB" dirty="0"/>
                  <a:t> </a:t>
                </a:r>
              </a:p>
            </p:txBody>
          </p:sp>
        </mc:Choice>
        <mc:Fallback xmlns="">
          <p:sp>
            <p:nvSpPr>
              <p:cNvPr id="81" name="Rectangle 80">
                <a:extLst>
                  <a:ext uri="{FF2B5EF4-FFF2-40B4-BE49-F238E27FC236}">
                    <a16:creationId xmlns:a16="http://schemas.microsoft.com/office/drawing/2014/main" id="{3120E708-8B09-49A8-8678-705454576316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02514" y="4808262"/>
                <a:ext cx="692818" cy="526619"/>
              </a:xfrm>
              <a:prstGeom prst="rect">
                <a:avLst/>
              </a:prstGeom>
              <a:blipFill>
                <a:blip r:embed="rId8"/>
                <a:stretch>
                  <a:fillRect b="-814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7676631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</TotalTime>
  <Words>291</Words>
  <Application>Microsoft Office PowerPoint</Application>
  <PresentationFormat>Widescreen</PresentationFormat>
  <Paragraphs>57</Paragraphs>
  <Slides>7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4" baseType="lpstr">
      <vt:lpstr>Arial</vt:lpstr>
      <vt:lpstr>Calibri</vt:lpstr>
      <vt:lpstr>Calibri Light</vt:lpstr>
      <vt:lpstr>Cambria Math</vt:lpstr>
      <vt:lpstr>Sassoon Infant Std</vt:lpstr>
      <vt:lpstr>Trebuchet MS</vt:lpstr>
      <vt:lpstr>Office Theme</vt:lpstr>
      <vt:lpstr>Fractions greater than 1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Fractions greater than 1</dc:title>
  <dc:creator>Bekki Conroy</dc:creator>
  <cp:lastModifiedBy>Watson, Craig</cp:lastModifiedBy>
  <cp:revision>5</cp:revision>
  <dcterms:created xsi:type="dcterms:W3CDTF">2021-01-26T06:04:31Z</dcterms:created>
  <dcterms:modified xsi:type="dcterms:W3CDTF">2021-01-26T10:35:50Z</dcterms:modified>
</cp:coreProperties>
</file>