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124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Today we will be looking at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conjunctions.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remember what a conjunction does?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Hint: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951019"/>
            <a:ext cx="25908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9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 conjunction is used to join (or stick) two parts of a sentence together. These parts are called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We have learned three co-ordinating conjunctions so far. These can be used to join two </a:t>
            </a:r>
            <a:r>
              <a:rPr lang="en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clauses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together.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remember the conjunctions?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054" y="1399309"/>
            <a:ext cx="1925782" cy="192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3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Co-ordinating conjunctions</a:t>
            </a: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				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 		but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spot the conjunctions in the following sentences?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2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920621"/>
            <a:ext cx="9906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Gretel was scared that they were all alone in the forest so she cried bitterly.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children were still lost but all of the breadcrumbs had disappeared.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Eventually they saw a tiny house in the woods and they decided to go closer.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35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Gretel was scared that they were all alone in the forest </a:t>
            </a:r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she cried bitterly.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The children were still lost </a:t>
            </a:r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all of the breadcrumbs had disappeared.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Eventually they saw a tiny house in the woods </a:t>
            </a:r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they decided to go closer.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underlined conjunctions join the clauses together.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Co-ordinating conjunctions</a:t>
            </a: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				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 		but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make sentences more interesting by extending them. You can do this by joining clauses together with conjunctions.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01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Co-ordinating conjunctions</a:t>
            </a:r>
          </a:p>
          <a:p>
            <a:pPr algn="ctr"/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and				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 		but</a:t>
            </a:r>
          </a:p>
          <a:p>
            <a:pPr algn="ctr"/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Extend the sentences on the worksheet by adding a conjunction and the second clause to the sentence. Make sure you choose a conjunction that makes sense.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6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1"/>
    </mc:Choice>
    <mc:Fallback xmlns="">
      <p:transition spd="slow" advTm="1390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256</Words>
  <Application>Microsoft Office PowerPoint</Application>
  <PresentationFormat>A4 Paper (210x297 mm)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</dc:creator>
  <cp:lastModifiedBy>Thom, Shona</cp:lastModifiedBy>
  <cp:revision>50</cp:revision>
  <dcterms:created xsi:type="dcterms:W3CDTF">2021-01-12T12:51:38Z</dcterms:created>
  <dcterms:modified xsi:type="dcterms:W3CDTF">2021-01-26T14:23:34Z</dcterms:modified>
</cp:coreProperties>
</file>