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58" r:id="rId5"/>
    <p:sldId id="259" r:id="rId6"/>
    <p:sldId id="261"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D1461-9525-4E67-A96C-6A1B746F8FA2}" type="datetimeFigureOut">
              <a:rPr lang="en-GB" smtClean="0"/>
              <a:t>26/01/2021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222E3-B2B8-469C-B7D9-E23F2F80B379}" type="slidenum">
              <a:rPr lang="en-GB" smtClean="0"/>
              <a:t>‹#›</a:t>
            </a:fld>
            <a:endParaRPr lang="en-GB"/>
          </a:p>
        </p:txBody>
      </p:sp>
    </p:spTree>
    <p:extLst>
      <p:ext uri="{BB962C8B-B14F-4D97-AF65-F5344CB8AC3E}">
        <p14:creationId xmlns:p14="http://schemas.microsoft.com/office/powerpoint/2010/main" val="156349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you remember our new artist?</a:t>
            </a:r>
            <a:r>
              <a:rPr lang="en-GB" baseline="0" dirty="0" smtClean="0"/>
              <a:t> It is Laurence Stephen Lowry. He drew things he could see, this is called observational drawing.</a:t>
            </a:r>
            <a:endParaRPr lang="en-GB" dirty="0"/>
          </a:p>
        </p:txBody>
      </p:sp>
      <p:sp>
        <p:nvSpPr>
          <p:cNvPr id="4" name="Slide Number Placeholder 3"/>
          <p:cNvSpPr>
            <a:spLocks noGrp="1"/>
          </p:cNvSpPr>
          <p:nvPr>
            <p:ph type="sldNum" sz="quarter" idx="10"/>
          </p:nvPr>
        </p:nvSpPr>
        <p:spPr/>
        <p:txBody>
          <a:bodyPr/>
          <a:lstStyle/>
          <a:p>
            <a:fld id="{32F222E3-B2B8-469C-B7D9-E23F2F80B379}" type="slidenum">
              <a:rPr lang="en-GB" smtClean="0"/>
              <a:t>2</a:t>
            </a:fld>
            <a:endParaRPr lang="en-GB"/>
          </a:p>
        </p:txBody>
      </p:sp>
    </p:spTree>
    <p:extLst>
      <p:ext uri="{BB962C8B-B14F-4D97-AF65-F5344CB8AC3E}">
        <p14:creationId xmlns:p14="http://schemas.microsoft.com/office/powerpoint/2010/main" val="149224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observational drawing is when we look at something and draw what we can see. It is important to think about size when you are doing observational drawing.</a:t>
            </a:r>
            <a:endParaRPr lang="en-GB" dirty="0"/>
          </a:p>
        </p:txBody>
      </p:sp>
      <p:sp>
        <p:nvSpPr>
          <p:cNvPr id="4" name="Slide Number Placeholder 3"/>
          <p:cNvSpPr>
            <a:spLocks noGrp="1"/>
          </p:cNvSpPr>
          <p:nvPr>
            <p:ph type="sldNum" sz="quarter" idx="10"/>
          </p:nvPr>
        </p:nvSpPr>
        <p:spPr/>
        <p:txBody>
          <a:bodyPr/>
          <a:lstStyle/>
          <a:p>
            <a:fld id="{32F222E3-B2B8-469C-B7D9-E23F2F80B379}" type="slidenum">
              <a:rPr lang="en-GB" smtClean="0"/>
              <a:t>3</a:t>
            </a:fld>
            <a:endParaRPr lang="en-GB"/>
          </a:p>
        </p:txBody>
      </p:sp>
    </p:spTree>
    <p:extLst>
      <p:ext uri="{BB962C8B-B14F-4D97-AF65-F5344CB8AC3E}">
        <p14:creationId xmlns:p14="http://schemas.microsoft.com/office/powerpoint/2010/main" val="22641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Lets have another look at some of Lowry’s art work.</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Look at the size of the people, buildings and animals. </a:t>
            </a:r>
            <a:endParaRPr lang="en-GB" dirty="0"/>
          </a:p>
        </p:txBody>
      </p:sp>
      <p:sp>
        <p:nvSpPr>
          <p:cNvPr id="4" name="Slide Number Placeholder 3"/>
          <p:cNvSpPr>
            <a:spLocks noGrp="1"/>
          </p:cNvSpPr>
          <p:nvPr>
            <p:ph type="sldNum" sz="quarter" idx="10"/>
          </p:nvPr>
        </p:nvSpPr>
        <p:spPr/>
        <p:txBody>
          <a:bodyPr/>
          <a:lstStyle/>
          <a:p>
            <a:fld id="{32F222E3-B2B8-469C-B7D9-E23F2F80B379}" type="slidenum">
              <a:rPr lang="en-GB" smtClean="0"/>
              <a:t>4</a:t>
            </a:fld>
            <a:endParaRPr lang="en-GB"/>
          </a:p>
        </p:txBody>
      </p:sp>
    </p:spTree>
    <p:extLst>
      <p:ext uri="{BB962C8B-B14F-4D97-AF65-F5344CB8AC3E}">
        <p14:creationId xmlns:p14="http://schemas.microsoft.com/office/powerpoint/2010/main" val="42264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can you see that is drawn smaller than the children? Can you see the dogs? Can you see the ball?</a:t>
            </a:r>
            <a:endParaRPr lang="en-GB" dirty="0"/>
          </a:p>
        </p:txBody>
      </p:sp>
      <p:sp>
        <p:nvSpPr>
          <p:cNvPr id="4" name="Slide Number Placeholder 3"/>
          <p:cNvSpPr>
            <a:spLocks noGrp="1"/>
          </p:cNvSpPr>
          <p:nvPr>
            <p:ph type="sldNum" sz="quarter" idx="10"/>
          </p:nvPr>
        </p:nvSpPr>
        <p:spPr/>
        <p:txBody>
          <a:bodyPr/>
          <a:lstStyle/>
          <a:p>
            <a:fld id="{32F222E3-B2B8-469C-B7D9-E23F2F80B379}" type="slidenum">
              <a:rPr lang="en-GB" smtClean="0"/>
              <a:t>5</a:t>
            </a:fld>
            <a:endParaRPr lang="en-GB"/>
          </a:p>
        </p:txBody>
      </p:sp>
    </p:spTree>
    <p:extLst>
      <p:ext uri="{BB962C8B-B14F-4D97-AF65-F5344CB8AC3E}">
        <p14:creationId xmlns:p14="http://schemas.microsoft.com/office/powerpoint/2010/main" val="64667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the different people and their sizes. Can you tell which ones are children and which are adults?</a:t>
            </a:r>
            <a:r>
              <a:rPr lang="en-GB" baseline="0" dirty="0" smtClean="0"/>
              <a:t> Yes! The children are smaller. Children aren’t actually that small, but if you drew them to actual size you would need a HUGE piece of paper. The sizes need to make sense on the page.</a:t>
            </a:r>
            <a:endParaRPr lang="en-GB" dirty="0"/>
          </a:p>
        </p:txBody>
      </p:sp>
      <p:sp>
        <p:nvSpPr>
          <p:cNvPr id="4" name="Slide Number Placeholder 3"/>
          <p:cNvSpPr>
            <a:spLocks noGrp="1"/>
          </p:cNvSpPr>
          <p:nvPr>
            <p:ph type="sldNum" sz="quarter" idx="10"/>
          </p:nvPr>
        </p:nvSpPr>
        <p:spPr/>
        <p:txBody>
          <a:bodyPr/>
          <a:lstStyle/>
          <a:p>
            <a:fld id="{32F222E3-B2B8-469C-B7D9-E23F2F80B379}" type="slidenum">
              <a:rPr lang="en-GB" smtClean="0"/>
              <a:t>6</a:t>
            </a:fld>
            <a:endParaRPr lang="en-GB"/>
          </a:p>
        </p:txBody>
      </p:sp>
    </p:spTree>
    <p:extLst>
      <p:ext uri="{BB962C8B-B14F-4D97-AF65-F5344CB8AC3E}">
        <p14:creationId xmlns:p14="http://schemas.microsoft.com/office/powerpoint/2010/main" val="9587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Here are some objects from smallest (the apple) to largest (the door).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It’s your turn to draw objects of different sizes. Choose something from home, or from this slide.</a:t>
            </a:r>
            <a:endParaRPr lang="en-GB" dirty="0"/>
          </a:p>
        </p:txBody>
      </p:sp>
      <p:sp>
        <p:nvSpPr>
          <p:cNvPr id="4" name="Slide Number Placeholder 3"/>
          <p:cNvSpPr>
            <a:spLocks noGrp="1"/>
          </p:cNvSpPr>
          <p:nvPr>
            <p:ph type="sldNum" sz="quarter" idx="10"/>
          </p:nvPr>
        </p:nvSpPr>
        <p:spPr/>
        <p:txBody>
          <a:bodyPr/>
          <a:lstStyle/>
          <a:p>
            <a:fld id="{32F222E3-B2B8-469C-B7D9-E23F2F80B379}" type="slidenum">
              <a:rPr lang="en-GB" smtClean="0"/>
              <a:t>7</a:t>
            </a:fld>
            <a:endParaRPr lang="en-GB"/>
          </a:p>
        </p:txBody>
      </p:sp>
    </p:spTree>
    <p:extLst>
      <p:ext uri="{BB962C8B-B14F-4D97-AF65-F5344CB8AC3E}">
        <p14:creationId xmlns:p14="http://schemas.microsoft.com/office/powerpoint/2010/main" val="90740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11BAF7-FA46-4DEA-B060-A0205D9FEA35}"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15612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11BAF7-FA46-4DEA-B060-A0205D9FEA35}"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194965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11BAF7-FA46-4DEA-B060-A0205D9FEA35}"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18431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11BAF7-FA46-4DEA-B060-A0205D9FEA35}"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91409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1BAF7-FA46-4DEA-B060-A0205D9FEA35}"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87841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11BAF7-FA46-4DEA-B060-A0205D9FEA35}"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125325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11BAF7-FA46-4DEA-B060-A0205D9FEA35}"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38188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11BAF7-FA46-4DEA-B060-A0205D9FEA35}"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140396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1BAF7-FA46-4DEA-B060-A0205D9FEA35}"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72179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1BAF7-FA46-4DEA-B060-A0205D9FEA35}"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367497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1BAF7-FA46-4DEA-B060-A0205D9FEA35}"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98565-D3B3-49D3-BC0D-F74222E9C068}" type="slidenum">
              <a:rPr lang="en-GB" smtClean="0"/>
              <a:t>‹#›</a:t>
            </a:fld>
            <a:endParaRPr lang="en-GB"/>
          </a:p>
        </p:txBody>
      </p:sp>
    </p:spTree>
    <p:extLst>
      <p:ext uri="{BB962C8B-B14F-4D97-AF65-F5344CB8AC3E}">
        <p14:creationId xmlns:p14="http://schemas.microsoft.com/office/powerpoint/2010/main" val="201416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1BAF7-FA46-4DEA-B060-A0205D9FEA35}" type="datetimeFigureOut">
              <a:rPr lang="en-GB" smtClean="0"/>
              <a:t>26/01/2021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98565-D3B3-49D3-BC0D-F74222E9C068}" type="slidenum">
              <a:rPr lang="en-GB" smtClean="0"/>
              <a:t>‹#›</a:t>
            </a:fld>
            <a:endParaRPr lang="en-GB"/>
          </a:p>
        </p:txBody>
      </p:sp>
    </p:spTree>
    <p:extLst>
      <p:ext uri="{BB962C8B-B14F-4D97-AF65-F5344CB8AC3E}">
        <p14:creationId xmlns:p14="http://schemas.microsoft.com/office/powerpoint/2010/main" val="7394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6.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dirty="0" smtClean="0">
                <a:latin typeface="Arial" panose="020B0604020202020204" pitchFamily="34" charset="0"/>
                <a:cs typeface="Arial" panose="020B0604020202020204" pitchFamily="34" charset="0"/>
              </a:rPr>
              <a:t>Year 1</a:t>
            </a:r>
            <a:br>
              <a:rPr lang="en-GB" sz="6600" dirty="0" smtClean="0">
                <a:latin typeface="Arial" panose="020B0604020202020204" pitchFamily="34" charset="0"/>
                <a:cs typeface="Arial" panose="020B0604020202020204" pitchFamily="34" charset="0"/>
              </a:rPr>
            </a:br>
            <a:r>
              <a:rPr lang="en-GB" sz="6600" dirty="0" smtClean="0">
                <a:latin typeface="Arial" panose="020B0604020202020204" pitchFamily="34" charset="0"/>
                <a:cs typeface="Arial" panose="020B0604020202020204" pitchFamily="34" charset="0"/>
              </a:rPr>
              <a:t>Art</a:t>
            </a:r>
            <a:endParaRPr lang="en-GB"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44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Can you remember our new artist?</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79" y="2627923"/>
            <a:ext cx="38290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88024" y="2204864"/>
            <a:ext cx="3816424" cy="3970318"/>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It is Laurence Stephen Lowry.</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Lowry was an artist who drew things that he could see. </a:t>
            </a:r>
            <a:br>
              <a:rPr lang="en-GB" sz="2800" dirty="0" smtClean="0">
                <a:latin typeface="Arial" panose="020B0604020202020204" pitchFamily="34" charset="0"/>
                <a:cs typeface="Arial" panose="020B0604020202020204" pitchFamily="34" charset="0"/>
              </a:rPr>
            </a:b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This is called observational drawing.</a:t>
            </a:r>
            <a:endParaRPr lang="en-GB" sz="2800"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21288"/>
            <a:ext cx="609600" cy="609600"/>
          </a:xfrm>
          <a:prstGeom prst="rect">
            <a:avLst/>
          </a:prstGeom>
        </p:spPr>
      </p:pic>
    </p:spTree>
    <p:extLst>
      <p:ext uri="{BB962C8B-B14F-4D97-AF65-F5344CB8AC3E}">
        <p14:creationId xmlns:p14="http://schemas.microsoft.com/office/powerpoint/2010/main" val="2111519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6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latin typeface="Arial" panose="020B0604020202020204" pitchFamily="34" charset="0"/>
                <a:cs typeface="Arial" panose="020B0604020202020204" pitchFamily="34" charset="0"/>
              </a:rPr>
              <a:t>Observational drawing</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Observational drawing is when we look at something and draw what we can see</a:t>
            </a:r>
            <a:r>
              <a:rPr lang="en-GB" sz="3200" dirty="0" smtClean="0"/>
              <a:t>. </a:t>
            </a:r>
            <a:endParaRPr lang="en-GB" sz="32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76872"/>
            <a:ext cx="3744416" cy="233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7" y="2126653"/>
            <a:ext cx="47339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50909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It is important to think about size when you are doing observational drawing. </a:t>
            </a:r>
            <a:endParaRPr lang="en-GB"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102309"/>
            <a:ext cx="609600" cy="609600"/>
          </a:xfrm>
          <a:prstGeom prst="rect">
            <a:avLst/>
          </a:prstGeom>
        </p:spPr>
      </p:pic>
    </p:spTree>
    <p:extLst>
      <p:ext uri="{BB962C8B-B14F-4D97-AF65-F5344CB8AC3E}">
        <p14:creationId xmlns:p14="http://schemas.microsoft.com/office/powerpoint/2010/main" val="3881594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6952"/>
            <a:ext cx="8229600" cy="1143000"/>
          </a:xfrm>
        </p:spPr>
        <p:txBody>
          <a:bodyPr>
            <a:noAutofit/>
          </a:bodyPr>
          <a:lstStyle/>
          <a:p>
            <a:r>
              <a:rPr lang="en-GB" sz="4800" dirty="0" smtClean="0">
                <a:latin typeface="Arial" panose="020B0604020202020204" pitchFamily="34" charset="0"/>
                <a:cs typeface="Arial" panose="020B0604020202020204" pitchFamily="34" charset="0"/>
              </a:rPr>
              <a:t>Lets have another look at some of Lowry’s art work.</a:t>
            </a:r>
            <a:br>
              <a:rPr lang="en-GB" sz="4800" dirty="0" smtClean="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
            </a:r>
            <a:br>
              <a:rPr lang="en-GB" sz="4800" dirty="0">
                <a:latin typeface="Arial" panose="020B0604020202020204" pitchFamily="34" charset="0"/>
                <a:cs typeface="Arial" panose="020B0604020202020204" pitchFamily="34" charset="0"/>
              </a:rPr>
            </a:br>
            <a:r>
              <a:rPr lang="en-GB" sz="4800" dirty="0" smtClean="0">
                <a:latin typeface="Arial" panose="020B0604020202020204" pitchFamily="34" charset="0"/>
                <a:cs typeface="Arial" panose="020B0604020202020204" pitchFamily="34" charset="0"/>
              </a:rPr>
              <a:t>Look at the size of the people, buildings and animals. </a:t>
            </a:r>
            <a:endParaRPr lang="en-GB" sz="4800"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2344" y="6248400"/>
            <a:ext cx="609600" cy="609600"/>
          </a:xfrm>
          <a:prstGeom prst="rect">
            <a:avLst/>
          </a:prstGeom>
        </p:spPr>
      </p:pic>
    </p:spTree>
    <p:extLst>
      <p:ext uri="{BB962C8B-B14F-4D97-AF65-F5344CB8AC3E}">
        <p14:creationId xmlns:p14="http://schemas.microsoft.com/office/powerpoint/2010/main" val="1094609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4" y="476672"/>
            <a:ext cx="837016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60895" y="6216530"/>
            <a:ext cx="609600" cy="609600"/>
          </a:xfrm>
          <a:prstGeom prst="rect">
            <a:avLst/>
          </a:prstGeom>
        </p:spPr>
      </p:pic>
    </p:spTree>
    <p:extLst>
      <p:ext uri="{BB962C8B-B14F-4D97-AF65-F5344CB8AC3E}">
        <p14:creationId xmlns:p14="http://schemas.microsoft.com/office/powerpoint/2010/main" val="4194827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620688"/>
            <a:ext cx="8576470" cy="555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8424" y="6179815"/>
            <a:ext cx="609600" cy="609600"/>
          </a:xfrm>
          <a:prstGeom prst="rect">
            <a:avLst/>
          </a:prstGeom>
        </p:spPr>
      </p:pic>
    </p:spTree>
    <p:extLst>
      <p:ext uri="{BB962C8B-B14F-4D97-AF65-F5344CB8AC3E}">
        <p14:creationId xmlns:p14="http://schemas.microsoft.com/office/powerpoint/2010/main" val="1296020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It’s your turn to draw objects of different sizes.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Choose something from home, or from this slide.</a:t>
            </a:r>
            <a:endParaRPr lang="en-GB"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637376" y="4220364"/>
            <a:ext cx="1434910" cy="223069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667" y="5564749"/>
            <a:ext cx="875765" cy="874976"/>
          </a:xfrm>
          <a:prstGeom prst="rect">
            <a:avLst/>
          </a:prstGeom>
        </p:spPr>
      </p:pic>
      <p:pic>
        <p:nvPicPr>
          <p:cNvPr id="9" name="Picture 8"/>
          <p:cNvPicPr>
            <a:picLocks noChangeAspect="1"/>
          </p:cNvPicPr>
          <p:nvPr/>
        </p:nvPicPr>
        <p:blipFill>
          <a:blip r:embed="rId7"/>
          <a:stretch>
            <a:fillRect/>
          </a:stretch>
        </p:blipFill>
        <p:spPr>
          <a:xfrm>
            <a:off x="2072286" y="4003562"/>
            <a:ext cx="4354097" cy="2664293"/>
          </a:xfrm>
          <a:prstGeom prst="rect">
            <a:avLst/>
          </a:prstGeom>
        </p:spPr>
      </p:pic>
      <p:pic>
        <p:nvPicPr>
          <p:cNvPr id="11" name="Picture 10"/>
          <p:cNvPicPr>
            <a:picLocks noChangeAspect="1"/>
          </p:cNvPicPr>
          <p:nvPr/>
        </p:nvPicPr>
        <p:blipFill>
          <a:blip r:embed="rId8"/>
          <a:stretch>
            <a:fillRect/>
          </a:stretch>
        </p:blipFill>
        <p:spPr>
          <a:xfrm>
            <a:off x="6636983" y="2088383"/>
            <a:ext cx="2086266" cy="4363059"/>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436077" y="6146254"/>
            <a:ext cx="609600" cy="609600"/>
          </a:xfrm>
          <a:prstGeom prst="rect">
            <a:avLst/>
          </a:prstGeom>
        </p:spPr>
      </p:pic>
    </p:spTree>
    <p:extLst>
      <p:ext uri="{BB962C8B-B14F-4D97-AF65-F5344CB8AC3E}">
        <p14:creationId xmlns:p14="http://schemas.microsoft.com/office/powerpoint/2010/main" val="2683802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989439"/>
            <a:ext cx="8712968" cy="5078313"/>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Slide 2: </a:t>
            </a:r>
            <a:r>
              <a:rPr lang="en-GB" dirty="0">
                <a:latin typeface="Arial" panose="020B0604020202020204" pitchFamily="34" charset="0"/>
                <a:cs typeface="Arial" panose="020B0604020202020204" pitchFamily="34" charset="0"/>
              </a:rPr>
              <a:t>Can you remember our new artist? It is Laurence Stephen Lowry. He drew things he could see, this is called observational drawing</a:t>
            </a:r>
            <a:r>
              <a:rPr lang="en-GB" dirty="0" smtClean="0">
                <a:latin typeface="Arial" panose="020B0604020202020204" pitchFamily="34" charset="0"/>
                <a:cs typeface="Arial" panose="020B0604020202020204" pitchFamily="34" charset="0"/>
              </a:rPr>
              <a:t>.</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Slide 3: Remember</a:t>
            </a:r>
            <a:r>
              <a:rPr lang="en-GB" dirty="0">
                <a:latin typeface="Arial" panose="020B0604020202020204" pitchFamily="34" charset="0"/>
                <a:cs typeface="Arial" panose="020B0604020202020204" pitchFamily="34" charset="0"/>
              </a:rPr>
              <a:t>, observational drawing is when we look at something and draw what we can see. It is important to think about size when you are doing observational drawing</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Slide 4: Lets </a:t>
            </a:r>
            <a:r>
              <a:rPr lang="en-GB" dirty="0">
                <a:latin typeface="Arial" panose="020B0604020202020204" pitchFamily="34" charset="0"/>
                <a:cs typeface="Arial" panose="020B0604020202020204" pitchFamily="34" charset="0"/>
              </a:rPr>
              <a:t>have another look at some of Lowry’s art work. Look at the size of the people, buildings and animals.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Slide 5: </a:t>
            </a:r>
            <a:r>
              <a:rPr lang="en-GB" dirty="0">
                <a:latin typeface="Arial" panose="020B0604020202020204" pitchFamily="34" charset="0"/>
                <a:cs typeface="Arial" panose="020B0604020202020204" pitchFamily="34" charset="0"/>
              </a:rPr>
              <a:t>What can you see that is drawn smaller than the children? Can you see the dogs? Can you see the ball</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Slide 6: </a:t>
            </a:r>
            <a:r>
              <a:rPr lang="en-GB" dirty="0">
                <a:latin typeface="Arial" panose="020B0604020202020204" pitchFamily="34" charset="0"/>
                <a:cs typeface="Arial" panose="020B0604020202020204" pitchFamily="34" charset="0"/>
              </a:rPr>
              <a:t>Look at the different people and their sizes. Can you tell which ones are children and which are adults? Yes! The children are smaller. Children aren’t actually that small, but if you drew them to actual size you would need a HUGE piece of paper. The sizes need to make sense on the page</a:t>
            </a:r>
            <a:r>
              <a:rPr lang="en-GB" dirty="0" smtClean="0">
                <a:latin typeface="Arial" panose="020B0604020202020204" pitchFamily="34" charset="0"/>
                <a:cs typeface="Arial" panose="020B0604020202020204" pitchFamily="34" charset="0"/>
              </a:rPr>
              <a:t>.</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Slide 7: </a:t>
            </a:r>
            <a:r>
              <a:rPr lang="en-GB" dirty="0">
                <a:latin typeface="Arial" panose="020B0604020202020204" pitchFamily="34" charset="0"/>
                <a:cs typeface="Arial" panose="020B0604020202020204" pitchFamily="34" charset="0"/>
              </a:rPr>
              <a:t>Here are some objects from smallest (the apple) to largest (the door</a:t>
            </a:r>
            <a:r>
              <a:rPr lang="en-GB" dirty="0" smtClean="0">
                <a:latin typeface="Arial" panose="020B0604020202020204" pitchFamily="34" charset="0"/>
                <a:cs typeface="Arial" panose="020B0604020202020204" pitchFamily="34" charset="0"/>
              </a:rPr>
              <a:t>). It’s </a:t>
            </a:r>
            <a:r>
              <a:rPr lang="en-GB" dirty="0">
                <a:latin typeface="Arial" panose="020B0604020202020204" pitchFamily="34" charset="0"/>
                <a:cs typeface="Arial" panose="020B0604020202020204" pitchFamily="34" charset="0"/>
              </a:rPr>
              <a:t>your turn to draw objects of different sizes. Choose something from home, or from this slide.</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2" name="TextBox 1"/>
          <p:cNvSpPr txBox="1"/>
          <p:nvPr/>
        </p:nvSpPr>
        <p:spPr>
          <a:xfrm>
            <a:off x="323528" y="404664"/>
            <a:ext cx="7632848" cy="584775"/>
          </a:xfrm>
          <a:prstGeom prst="rect">
            <a:avLst/>
          </a:prstGeom>
          <a:noFill/>
        </p:spPr>
        <p:txBody>
          <a:bodyPr wrap="square" rtlCol="0">
            <a:spAutoFit/>
          </a:bodyPr>
          <a:lstStyle/>
          <a:p>
            <a:r>
              <a:rPr lang="en-GB" sz="3200" b="1" u="sng" dirty="0" smtClean="0">
                <a:latin typeface="Arial" panose="020B0604020202020204" pitchFamily="34" charset="0"/>
                <a:cs typeface="Arial" panose="020B0604020202020204" pitchFamily="34" charset="0"/>
              </a:rPr>
              <a:t>Commentary:</a:t>
            </a:r>
            <a:endParaRPr lang="en-GB"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49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548</Words>
  <Application>Microsoft Office PowerPoint</Application>
  <PresentationFormat>On-screen Show (4:3)</PresentationFormat>
  <Paragraphs>28</Paragraphs>
  <Slides>8</Slides>
  <Notes>6</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Year 1 Art</vt:lpstr>
      <vt:lpstr>Can you remember our new artist?</vt:lpstr>
      <vt:lpstr>Observational drawing Observational drawing is when we look at something and draw what we can see. </vt:lpstr>
      <vt:lpstr>Lets have another look at some of Lowry’s art work.  Look at the size of the people, buildings and animals. </vt:lpstr>
      <vt:lpstr>PowerPoint Presentation</vt:lpstr>
      <vt:lpstr>PowerPoint Presentation</vt:lpstr>
      <vt:lpstr> It’s your turn to draw objects of different sizes.  Choose something from home, or from this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Art</dc:title>
  <dc:creator>Swan, Laura</dc:creator>
  <cp:lastModifiedBy>Swan, Laura</cp:lastModifiedBy>
  <cp:revision>8</cp:revision>
  <dcterms:created xsi:type="dcterms:W3CDTF">2021-01-19T13:24:03Z</dcterms:created>
  <dcterms:modified xsi:type="dcterms:W3CDTF">2021-01-26T13:57:50Z</dcterms:modified>
</cp:coreProperties>
</file>