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5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2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1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3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3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9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3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2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9EF56-7D76-4A3C-B5FE-C1755621E79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D933-C512-4C75-904E-2363E029D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1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180"/>
            <a:ext cx="7704856" cy="62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0"/>
            <a:ext cx="4608512" cy="273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737221"/>
            <a:ext cx="4499903" cy="361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0" y="0"/>
            <a:ext cx="4212468" cy="311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20" y="3183781"/>
            <a:ext cx="4457847" cy="35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49"/>
            <a:ext cx="4527295" cy="35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99" y="3015033"/>
            <a:ext cx="4509201" cy="369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08512" cy="36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31" y="-1"/>
            <a:ext cx="4608512" cy="36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3140968"/>
            <a:ext cx="4029536" cy="33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Buckley</dc:creator>
  <cp:lastModifiedBy>Cook, Sarah</cp:lastModifiedBy>
  <cp:revision>29</cp:revision>
  <dcterms:created xsi:type="dcterms:W3CDTF">2011-11-05T13:16:38Z</dcterms:created>
  <dcterms:modified xsi:type="dcterms:W3CDTF">2021-02-24T11:32:50Z</dcterms:modified>
</cp:coreProperties>
</file>