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23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1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1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9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30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97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0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0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5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 – To explore our new poem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Who Started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Our new poem is called “Who Started It?” by Michael Rosen.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Michael Rosen is a very famous poet, who has written many poems, mainly for children.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this narrative poem could be about?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944" y="4321357"/>
            <a:ext cx="1952625" cy="234315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3503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2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637" t="18482" r="35609" b="5982"/>
          <a:stretch/>
        </p:blipFill>
        <p:spPr>
          <a:xfrm>
            <a:off x="339633" y="365760"/>
            <a:ext cx="5042263" cy="5525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9753" t="18482" r="34807" b="16140"/>
          <a:stretch/>
        </p:blipFill>
        <p:spPr>
          <a:xfrm>
            <a:off x="6048103" y="1345474"/>
            <a:ext cx="5277394" cy="5473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8649" t="27947" r="32999" b="40089"/>
          <a:stretch/>
        </p:blipFill>
        <p:spPr>
          <a:xfrm>
            <a:off x="2560320" y="5429493"/>
            <a:ext cx="2965268" cy="138948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77096" y="1345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task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724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poem again with someone in your house, what do you like and dislike about the poem? Why?</a:t>
            </a: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you try to read one part of the poem yourself. Listen to my reading and try to copy how I have read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the poem.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 could try to perform this to someone in your house.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35" b="99441" l="2128" r="964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0026" y="120650"/>
            <a:ext cx="2686050" cy="170497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4822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118</Words>
  <Application>Microsoft Office PowerPoint</Application>
  <PresentationFormat>Widescreen</PresentationFormat>
  <Paragraphs>11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Learning Intention – To explore our new poem</vt:lpstr>
      <vt:lpstr>Who Started It?</vt:lpstr>
      <vt:lpstr>PowerPoint Presentation</vt:lpstr>
      <vt:lpstr>Today’s task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– To explore our new poem</dc:title>
  <dc:creator>Watson, Craig</dc:creator>
  <cp:lastModifiedBy>Watson, Craig</cp:lastModifiedBy>
  <cp:revision>4</cp:revision>
  <dcterms:created xsi:type="dcterms:W3CDTF">2021-02-23T09:21:31Z</dcterms:created>
  <dcterms:modified xsi:type="dcterms:W3CDTF">2021-02-23T11:51:57Z</dcterms:modified>
</cp:coreProperties>
</file>