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70" r:id="rId2"/>
    <p:sldId id="279" r:id="rId3"/>
    <p:sldId id="278" r:id="rId4"/>
    <p:sldId id="280" r:id="rId5"/>
    <p:sldId id="281" r:id="rId6"/>
    <p:sldId id="282" r:id="rId7"/>
    <p:sldId id="283" r:id="rId8"/>
    <p:sldId id="284" r:id="rId9"/>
  </p:sldIdLst>
  <p:sldSz cx="9906000" cy="6858000" type="A4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6600"/>
    <a:srgbClr val="663300"/>
    <a:srgbClr val="0000FF"/>
    <a:srgbClr val="FF99FF"/>
    <a:srgbClr val="FF9300"/>
    <a:srgbClr val="9437FF"/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25" autoAdjust="0"/>
    <p:restoredTop sz="94689"/>
  </p:normalViewPr>
  <p:slideViewPr>
    <p:cSldViewPr snapToGrid="0" snapToObjects="1">
      <p:cViewPr varScale="1">
        <p:scale>
          <a:sx n="46" d="100"/>
          <a:sy n="46" d="100"/>
        </p:scale>
        <p:origin x="112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D0FF4-B90F-9B40-9692-0C0FE467852E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402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F22A1-8195-AA4C-8800-F2233489C4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930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F22A1-8195-AA4C-8800-F2233489C4A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953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F22A1-8195-AA4C-8800-F2233489C4A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228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F22A1-8195-AA4C-8800-F2233489C4A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341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F22A1-8195-AA4C-8800-F2233489C4A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225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F22A1-8195-AA4C-8800-F2233489C4A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588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7F22A1-8195-AA4C-8800-F2233489C4A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136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0128A-54E9-E04F-8167-9F4DA7D0023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C69A5-ECE5-D644-8292-B7ADDEB90A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65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0" y="0"/>
            <a:ext cx="9906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to know different word types including verbs</a:t>
            </a:r>
            <a:endParaRPr lang="en-US" sz="32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Nouns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verbs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adjectives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adverbs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types of word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Can you remember what these mean?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00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59"/>
    </mc:Choice>
    <mc:Fallback xmlns="">
      <p:transition spd="slow" advTm="1185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0" y="0"/>
            <a:ext cx="99060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Nouns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verbs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adjectives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adverbs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types of word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Nouns: people, places, objects, things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Verbs: what the noun is doing, an action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Adjectives: describing word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Adverb: describes the verb (how you do something)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40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59"/>
    </mc:Choice>
    <mc:Fallback xmlns="">
      <p:transition spd="slow" advTm="1185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0" y="0"/>
            <a:ext cx="9906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Examples:</a:t>
            </a:r>
          </a:p>
          <a:p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Nouns			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Verbs		Adjectives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dog			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run			pretty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man			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skip			blue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boy			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sleep		shiny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Newcastle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eat			super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Miss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Thom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talk			crazy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pen			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Adverbs</a:t>
            </a: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slowly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					fast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					furiously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22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77"/>
    </mc:Choice>
    <mc:Fallback xmlns="">
      <p:transition spd="slow" advTm="1647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0" y="0"/>
            <a:ext cx="9906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the nouns and adjectives.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Hansel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carefully dropped a path of shiny, white pebbles.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43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77"/>
    </mc:Choice>
    <mc:Fallback xmlns="">
      <p:transition spd="slow" advTm="1647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0" y="0"/>
            <a:ext cx="9906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the nouns and adjectives.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Hansel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carefully dropped a </a:t>
            </a:r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shiny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pebbles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286000" y="1907179"/>
            <a:ext cx="2847703" cy="5225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336182" y="1907179"/>
            <a:ext cx="2475407" cy="5225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7576458" y="3938836"/>
            <a:ext cx="640079" cy="2543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466012" y="3938836"/>
            <a:ext cx="487678" cy="117565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2913017" y="3938836"/>
            <a:ext cx="309156" cy="117565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3353891" y="1322404"/>
            <a:ext cx="6439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Nouns: people,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laces, things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6573884" y="4066007"/>
            <a:ext cx="30795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Nouns: people,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laces, things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1682389" y="5114494"/>
            <a:ext cx="30795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Adjectives: describing words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3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77"/>
    </mc:Choice>
    <mc:Fallback xmlns="">
      <p:transition spd="slow" advTm="1647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0" y="0"/>
            <a:ext cx="9906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the verb and adverb.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Hansel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carefully dropped a path of shiny, white pebbles.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79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77"/>
    </mc:Choice>
    <mc:Fallback xmlns="">
      <p:transition spd="slow" advTm="1647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0" y="0"/>
            <a:ext cx="9906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the verb and adverb.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Hansel </a:t>
            </a:r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carefully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dropped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a path of shiny, white pebbles.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704011" y="1907179"/>
            <a:ext cx="770709" cy="6923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057901" y="1907179"/>
            <a:ext cx="1740626" cy="6923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0" y="1322404"/>
            <a:ext cx="6057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Adverb: describes the verb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5084717" y="1322403"/>
            <a:ext cx="4725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Verb: action word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61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77"/>
    </mc:Choice>
    <mc:Fallback xmlns="">
      <p:transition spd="slow" advTm="16477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8E7433-892D-0748-B4EC-0E230CF5E0C7}"/>
              </a:ext>
            </a:extLst>
          </p:cNvPr>
          <p:cNvSpPr txBox="1"/>
          <p:nvPr/>
        </p:nvSpPr>
        <p:spPr>
          <a:xfrm>
            <a:off x="0" y="0"/>
            <a:ext cx="990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Write three sentences about the picture. Can you use at least one noun, adjective, verb and adverb? Point out the ones you have used.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13740" t="20803" r="28532" b="29553"/>
          <a:stretch/>
        </p:blipFill>
        <p:spPr>
          <a:xfrm>
            <a:off x="0" y="1754326"/>
            <a:ext cx="9907714" cy="4790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65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77"/>
    </mc:Choice>
    <mc:Fallback xmlns="">
      <p:transition spd="slow" advTm="16477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3992</TotalTime>
  <Words>299</Words>
  <Application>Microsoft Office PowerPoint</Application>
  <PresentationFormat>A4 Paper (210x297 mm)</PresentationFormat>
  <Paragraphs>59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Shona Thom (UG)</dc:creator>
  <cp:lastModifiedBy>Thom, Shona</cp:lastModifiedBy>
  <cp:revision>81</cp:revision>
  <cp:lastPrinted>2019-10-02T15:50:32Z</cp:lastPrinted>
  <dcterms:created xsi:type="dcterms:W3CDTF">2018-03-10T18:23:35Z</dcterms:created>
  <dcterms:modified xsi:type="dcterms:W3CDTF">2021-02-09T09:57:58Z</dcterms:modified>
</cp:coreProperties>
</file>