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2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16.235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1122 1,'-13'4,"-7"1,-14 1,-14 2,-6 5,-8 4,-4 3,-9 7,-4 3,-6 5,4 4,3 1,6-4,7-2,7-4,8-2,9-6,7-7,13-6,24-4,23-3,20-11,18-12,21-14,11-3,7 2,2 3,-7 7,-18 3,-17 7,-15 5,-12 4,-8 4,-5 3,-1 0,-5 10,-5 15,-13 20,-19 23,-32 38,-19 27,-14 15,-5 8,-1-6,8-16,9-14,9-19,7-14,9-17,13-17,13-13,9-10,9-13,12-23,18-26,34-42,33-38,20-33,18-17,3 6,-9 22,-17 24,-18 28,-20 27,-18 24,-13 16,-9 11,-9 11,-8 11,-19 25,-29 30,-30 40,-28 38,-24 32,-25 43,-9 34,-4 10,12-15,22-35,27-42,27-39,19-34,15-31,13-20,10-15,7-9,4-7,2-10,0-16,9-21,7-14,8-9,4-1,-3 0,-2 3,3 2,2-2,-6 4,-1 9,3 5,-3 3,3 2,2 5,-1 0,5-1,-4-1,-2 2,-2 4,0 5,-1-1,1 1,0 2,0 2,0 2,1 1,-1 1,-3 4,-6 10,-1 7,1 9,-2 6,1 3,3 6,2 8,-3 5,2-5,-4-7,-3-6,-4-7,-3-8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22:09.539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231 1,'0'9,"0"28,-4 26,-13 23,-6 14,-10 20,-4 4,4 9,3-8,7-15,7-18,6-19,5-17,8-33,14-24,17-28,18-12,10-15,3-7,1-2,-1 0,-3 6,-6 9,-8 12,-8 9,-11 4,-4 6,-3 2,0 3,-4 0,0 2,2 2,-2 9,-5 9,-5 13,-3 17,-2 7,-3 5,-5 9,-7-6,-1-7,1-6,-2-11,7-14,18-35,27-37,21-33,24-25,14-13,-2 2,-6 12,-14 21,-15 26,-17 20,-12 18,-11 19,-8 24,-17 45,-31 60,-33 76,-39 63,-34 51,-18 5,0-16,13-36,21-42,27-50,27-48,24-41,21-29,11-23,12-17,16-29,22-32,27-35,29-33,12-25,4-3,-6 9,-16 23,-17 25,-20 24,-14 22,-7 13,-3 12,-6 14,-6 12,-4 18,-4 15,-2 10,-2 6,0 1,0-3,0-1,0-7,1-5,5-11,6-11,6-8,5-3,-1 8,-4 10,-5 5,-5 11,-3 3,-3-2,-1-3,4-9,6-11,7-8,0-7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23:42.787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747 0,'-5'0,"-21"0,-20 5,-16 11,-9 12,-5 7,-5 6,2 7,10-1,7-3,4 0,7-2,8-4,25-9,36-8,42-18,36-19,16-11,12-11,1-4,-8 5,-18 5,-22 7,-13 8,-14 7,-11 5,-10 13,-12 20,-27 23,-32 24,-37 36,-29 29,-25 14,-4 0,11-11,18-21,22-26,21-25,17-24,22-20,24-15,22-10,18-4,16-3,9-4,8-7,6-4,0-4,-4-3,-9 3,-11 6,-9 6,-13 10,-11 14,-9 25,-12 30,-19 33,-17 27,-15 22,-20 9,-5 1,4-16,10-22,12-28,13-25,14-19,21-18,20-18,21-17,15-13,12-8,4 1,6-1,4-1,-2-6,-4-1,-6-1,-3 5,-9 9,-8 6,-8 7,-6 3,-8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23:49.020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209 0,'0'5,"0"11,0 8,0 13,-5 12,-6 5,-7 0,-4-1,1-4,0-10,2-8,6-3,4-3,0-5,0-1,3 1,11-3,20-5,19-8,17-15,8-15,6-9,5-6,-1-3,-5 3,-5 7,-5 6,-4 1,-7 2,-8 4,-11 2,-7 3,-4 5,0 4,1 4,0 1,-7 12,-18 18,-17 23,-16 28,-16 28,-19 25,-12 19,-11 3,-1-5,3-4,-4-3,0-2,7-10,13-17,19-19,15-20,8-18,15-18,20-21,24-23,17-20,10-15,11-10,8-1,2-2,-2 4,-5 1,1 4,-1 4,-8 10,-9 5,-4 7,-5 2,-5 4,-8-1,-5 2,-2 3,1 3,-5 13,-4 18,-5 21,-9 16,-13 26,-25 28,-15 22,-3 7,3-16,6-16,6-17,9-21,16-22,15-21,18-16,19-20,19-23,14-18,1-9,2-2,-2 4,-7 12,-5 7,-8 9,-7 10,-6 6,-10 0,-10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19.077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1119 1,'-8'4,"-20"14,-18 21,-30 28,-31 29,-19 23,-9 12,2-4,15-10,19-18,22-16,21-18,15-17,10-12,6-7,12-10,17-11,23-20,47-25,51-31,46-25,33-14,19-5,0 4,-20 12,-28 18,-31 22,-32 21,-26 16,-24 12,-19 6,-11 4,-8 1,-12 9,-20 14,-22 20,-31 22,-38 34,-36 36,-29 41,-20 28,-12 24,-2 11,15-11,23-28,26-28,27-35,27-34,28-30,18-25,12-16,8-10,7-6,1-6,1-1,9-3,14-16,19-15,21-16,21-20,23-16,10-8,3 1,-5 6,-9 11,-13 8,-14 9,-14 13,-14 11,-10 11,-8 1,-3 3,-3 3,-4 11,-6 16,-13 13,-15 13,-13 10,-6 8,-1 6,2-6,6-6,4-5,1-12,6-5,4-5,10-8,13-9,14-11,14-11,6-13,8-4,3-6,1-2,-5 3,-3 7,-5 7,-6 5,-5 4,-3 3,-4 1,0 2,-6-1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30.473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578 1,'-4'0,"-10"0,-7 0,-8 4,-12 10,-11 10,-5 11,2-2,7 3,7-2,7-1,4-2,4-3,2-2,-4-1,3 0,6-1,2-4,4-1,17-4,20-5,22-7,26-18,12-10,8-10,7-2,-3 5,-8 7,-11 8,-10 8,-12 4,-8 4,-7 2,-6 0,-5 1,-3-1,-1 0,-2 0,0-1,0 1,-3 3,-6 6,-9 13,-14 8,-26 23,-33 27,-21 22,-16 18,-4 5,-3-6,8-11,14-12,14-9,11-15,12-13,8-7,11-9,7-11,7-8,5-4,7-5,19-6,15-4,16-7,14-12,14-17,15-11,7-3,0-2,-3 2,-9 4,-9 6,-8 3,-7 8,-8 3,-4 5,-6 6,-5 3,-3 4,-4 1,-5 6,-15 10,-17 19,-19 21,-13 17,-20 22,-16 20,-3 8,4-5,7-9,15-15,9-15,9-16,6-11,4-9,7-8,4-10,3-5,5-1,4 1,7-4,11-3,13-5,5-11,10-14,11-12,9-9,7-7,0 5,1 1,-3-1,-4 2,-8 7,-10 6,-7 7,-7 6,-3 6,-3 4,-5 7,-6 6,-6 11,-7 14,-12 17,-22 26,-16 25,-18 15,-4 4,-4 4,7-5,8-17,9-14,9-19,13-16,11-15,4-8,1-11,3-9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30.473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578 1,'-4'0,"-10"0,-7 0,-8 4,-12 10,-11 10,-5 11,2-2,7 3,7-2,7-1,4-2,4-3,2-2,-4-1,3 0,6-1,2-4,4-1,17-4,20-5,22-7,26-18,12-10,8-10,7-2,-3 5,-8 7,-11 8,-10 8,-12 4,-8 4,-7 2,-6 0,-5 1,-3-1,-1 0,-2 0,0-1,0 1,-3 3,-6 6,-9 13,-14 8,-26 23,-33 27,-21 22,-16 18,-4 5,-3-6,8-11,14-12,14-9,11-15,12-13,8-7,11-9,7-11,7-8,5-4,7-5,19-6,15-4,16-7,14-12,14-17,15-11,7-3,0-2,-3 2,-9 4,-9 6,-8 3,-7 8,-8 3,-4 5,-6 6,-5 3,-3 4,-4 1,-5 6,-15 10,-17 19,-19 21,-13 17,-20 22,-16 20,-3 8,4-5,7-9,15-15,9-15,9-16,6-11,4-9,7-8,4-10,3-5,5-1,4 1,7-4,11-3,13-5,5-11,10-14,11-12,9-9,7-7,0 5,1 1,-3-1,-4 2,-8 7,-10 6,-7 7,-7 6,-3 6,-3 4,-5 7,-6 6,-6 11,-7 14,-12 17,-22 26,-16 25,-18 15,-4 4,-4 4,7-5,8-17,9-14,9-19,13-16,11-15,4-8,1-11,3-9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22:04.74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362 808,'0'9,"0"13,-5 13,-6 14,-6 18,-10 12,-5 12,-2 0,5-5,2-9,7-12,5-12,12-16,9-14,20-10,14-13,10-11,1-8,2-1,1 3,-3 4,-6 4,-6 5,-5 1,-2 3,-8 5,-8 17,-6 18,-5 27,-8 31,-9 23,-11 9,-22 12,-12 1,-1-10,4-17,11-24,9-28,9-29,10-49,7-57,5-73,7-55,4-23,5-7,4 16,6 15,-2 32,0 35,-3 30,-5 22,-5 20,-3 16,-3 9,-6 12,-8 8,-6 8,-6 4,-2 3,-2 1,-2 0,1-15,4-29,7-41,6-25,5-5,4 4,3 14,0 19,2 18,-6 19,-6 15,-11 13,-7 7,-3 5,-2 3,1-1,0 1,6-2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22:07.01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94 0,'0'15,"0"9,0 15,-5 20,-2 14,1 0,-4-3,-5-8,1-11,-3-9,7-11,9-11,10-9,9-12,5-4,9-3,4-4,0-5,3-4,1 2,-2 3,-3 5,-2 4,-8 23,-7 27,-16 31,-19 21,-15 20,-22 8,-11 3,0-5,7-9,8-19,13-21,22-26,29-42,30-44,32-35,17-29,13-11,-3 0,-9 9,-11 19,-14 23,-15 18,-11 17,-14 19,-11 14,-9 27,-15 28,-17 22,-13 12,-6 4,-6 1,2-12,7-16,7-20,12-18,25-14,21-26,16-20,14-20,4-11,0-1,0 10,-10 9,-14 6,-8 10,-4 8,-6 22,-11 30,-7 22,-12 22,-15 11,-7 0,-2-1,0-6,-4-8,0-11,7-12,10 0,3-10,5-1,5-4,10-12,9-16,7-14,7-6,4-2,2 3,1 1,-5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22:09.539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231 1,'0'9,"0"28,-4 26,-13 23,-6 14,-10 20,-4 4,4 9,3-8,7-15,7-18,6-19,5-17,8-33,14-24,17-28,18-12,10-15,3-7,1-2,-1 0,-3 6,-6 9,-8 12,-8 9,-11 4,-4 6,-3 2,0 3,-4 0,0 2,2 2,-2 9,-5 9,-5 13,-3 17,-2 7,-3 5,-5 9,-7-6,-1-7,1-6,-2-11,7-14,18-35,27-37,21-33,24-25,14-13,-2 2,-6 12,-14 21,-15 26,-17 20,-12 18,-11 19,-8 24,-17 45,-31 60,-33 76,-39 63,-34 51,-18 5,0-16,13-36,21-42,27-50,27-48,24-41,21-29,11-23,12-17,16-29,22-32,27-35,29-33,12-25,4-3,-6 9,-16 23,-17 25,-20 24,-14 22,-7 13,-3 12,-6 14,-6 12,-4 18,-4 15,-2 10,-2 6,0 1,0-3,0-1,0-7,1-5,5-11,6-11,6-8,5-3,-1 8,-4 10,-5 5,-5 11,-3 3,-3-2,-1-3,4-9,6-11,7-8,0-7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22:04.74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362 808,'0'9,"0"13,-5 13,-6 14,-6 18,-10 12,-5 12,-2 0,5-5,2-9,7-12,5-12,12-16,9-14,20-10,14-13,10-11,1-8,2-1,1 3,-3 4,-6 4,-6 5,-5 1,-2 3,-8 5,-8 17,-6 18,-5 27,-8 31,-9 23,-11 9,-22 12,-12 1,-1-10,4-17,11-24,9-28,9-29,10-49,7-57,5-73,7-55,4-23,5-7,4 16,6 15,-2 32,0 35,-3 30,-5 22,-5 20,-3 16,-3 9,-6 12,-8 8,-6 8,-6 4,-2 3,-2 1,-2 0,1-15,4-29,7-41,6-25,5-5,4 4,3 14,0 19,2 18,-6 19,-6 15,-11 13,-7 7,-3 5,-2 3,1-1,0 1,6-2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22:07.01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94 0,'0'15,"0"9,0 15,-5 20,-2 14,1 0,-4-3,-5-8,1-11,-3-9,7-11,9-11,10-9,9-12,5-4,9-3,4-4,0-5,3-4,1 2,-2 3,-3 5,-2 4,-8 23,-7 27,-16 31,-19 21,-15 20,-22 8,-11 3,0-5,7-9,8-19,13-21,22-26,29-42,30-44,32-35,17-29,13-11,-3 0,-9 9,-11 19,-14 23,-15 18,-11 17,-14 19,-11 14,-9 27,-15 28,-17 22,-13 12,-6 4,-6 1,2-12,7-16,7-20,12-18,25-14,21-26,16-20,14-20,4-11,0-1,0 10,-10 9,-14 6,-8 10,-4 8,-6 22,-11 30,-7 22,-12 22,-15 11,-7 0,-2-1,0-6,-4-8,0-11,7-12,10 0,3-10,5-1,5-4,10-12,9-16,7-14,7-6,4-2,2 3,1 1,-5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FE0-3518-485B-B5D2-D08D10C93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50C11-AC4D-43ED-B9C8-3FB9CC7E8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B403-C26D-4C95-AA09-FD3FC6EF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7FAB-B086-4B76-BE11-84857255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E26A-2794-4604-B168-8D4CEF3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9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4715-6A82-4357-A061-25E9B099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E3C7F-4BFE-45B3-B3B0-FD12A44C9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7ACC8-FF65-4A10-B7E1-52CB1041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49-BE25-4502-9BC9-4C77888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ABE0-54C4-476F-9ED6-E97DD729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9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407A8-8B75-4B1F-ABDC-A831B2E9D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20CE-88B0-4D0D-9800-CB6626FF7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2B52-E2EC-4606-8F51-1B2227D2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BC8BC-79B3-4030-94A0-BF82E355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34CD-924C-4DDF-8A86-2FB4F528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9752-7249-4940-9C7A-3FC0FAAC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D23C-25BF-4409-8BEE-8887C0F58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DFA02-5766-43AA-B7D8-6B4B314F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AB61B-912D-47A4-9F50-A8D463A9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003F3-C508-4F5A-9BE5-ABA11655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9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7E38-C8F3-4DD4-A8D5-35307D89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5F33F-B1E6-420C-967D-710E959B2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911C6-F722-4872-9C09-3544720A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62B7A-B903-4238-981C-3142D365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8247-C67D-4085-BDB5-F33AA47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9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8A19-4C0A-42B5-B4FB-D0FBA9C4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B639-4406-4F15-99D6-810249FDB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3A282-EA89-4A59-A56B-35331E88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172DE-BFCD-414B-A2AA-4292BC21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0055F-6741-4B7C-A85B-B1813F0E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5C84C-7DFE-4CAB-947B-2350715B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84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071C-368B-4C0C-9BCC-0DB4788C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1862-2253-41F2-8D75-A826836C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96CA6-1EFE-4FB9-B32B-8B2DE0957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02F43-3811-4BE4-B39C-B2EB5F96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665A7-C8C0-4BDD-944C-BEA5DEB57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43B90-A564-4BC7-8D18-6D6C21E6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905B-47AA-4F71-A213-06BDCCB0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F09DF-D032-4389-9708-751E0B44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9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76E8-FC32-48B4-A9A6-ABF9C2AD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DB565-870A-4325-8B67-CD8054AB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C9D58-51A2-4745-8C70-815F123D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F55F3-4CD0-4AE0-8C31-DE3547BC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0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0DE1E-126B-4B8D-A026-053796A1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CB2B4-C370-4954-95FC-82607908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9A059-D31B-4B8B-8C18-54E3B410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6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F75C-4835-4AD8-B5C2-CEFFD557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A1152-40D8-490F-9ADF-053F574EA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12A54-7D20-4821-8F0B-A09AF61C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BBC49-E1F7-4DDD-8112-19932E87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423B7-38AD-4F4D-9210-1A74D44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CB83E-D5D6-48BE-B8A9-6FFFFCB3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3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7CE1-F1FE-4F87-902F-111ABC16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6936A-0911-4746-8D5D-DCB643BA2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B2379-9DC8-4193-8484-818E8B7D7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2AD5B-9B83-4E9C-A1B1-AB55C00A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3D2DC-688E-44AD-86FF-79047D50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09A74-66CC-4A18-A60D-AC35FCD2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09581-87BB-4A46-84A2-7FD3A777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8077-17E1-4B00-B83B-F07D56A3B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11EC-0BE0-42D5-87BA-9761E3B1F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B7BF-0AAD-4E5A-91DF-825B3F170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9D8B-3FE9-4848-98B0-EFF3E1E0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9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customXml" Target="../ink/ink1.xml"/><Relationship Id="rId12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customXml" Target="../ink/ink3.xm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7.xml"/><Relationship Id="rId3" Type="http://schemas.openxmlformats.org/officeDocument/2006/relationships/audio" Target="../media/media3.m4a"/><Relationship Id="rId7" Type="http://schemas.openxmlformats.org/officeDocument/2006/relationships/customXml" Target="../ink/ink4.xml"/><Relationship Id="rId12" Type="http://schemas.openxmlformats.org/officeDocument/2006/relationships/image" Target="../media/image1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customXml" Target="../ink/ink6.xml"/><Relationship Id="rId5" Type="http://schemas.openxmlformats.org/officeDocument/2006/relationships/image" Target="../media/image7.png"/><Relationship Id="rId1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5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customXml" Target="../ink/ink8.xml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microsoft.com/office/2007/relationships/media" Target="../media/media4.m4a"/><Relationship Id="rId16" Type="http://schemas.openxmlformats.org/officeDocument/2006/relationships/customXml" Target="../ink/ink1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customXml" Target="../ink/ink10.xml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9.xml"/><Relationship Id="rId1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DABE-376D-4C27-8651-77CBC66A7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8424F-55CA-46AB-9ABF-507FC3C28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Intention: To add fractions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271C98B-92DD-4A45-B074-17EFA9C066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4"/>
    </mc:Choice>
    <mc:Fallback>
      <p:transition spd="slow" advTm="5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/>
              <p:nvPr/>
            </p:nvSpPr>
            <p:spPr>
              <a:xfrm>
                <a:off x="179773" y="187243"/>
                <a:ext cx="227046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3" y="187243"/>
                <a:ext cx="2270464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11D99E7-8866-4D43-8A67-7E873DB2927C}"/>
              </a:ext>
            </a:extLst>
          </p:cNvPr>
          <p:cNvGrpSpPr/>
          <p:nvPr/>
        </p:nvGrpSpPr>
        <p:grpSpPr>
          <a:xfrm>
            <a:off x="559293" y="3701987"/>
            <a:ext cx="4048220" cy="1482572"/>
            <a:chOff x="559293" y="3701987"/>
            <a:chExt cx="4048220" cy="14825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DCCA44-D5CB-4F65-91B4-7C458BBFAB14}"/>
                </a:ext>
              </a:extLst>
            </p:cNvPr>
            <p:cNvSpPr/>
            <p:nvPr/>
          </p:nvSpPr>
          <p:spPr>
            <a:xfrm>
              <a:off x="559293" y="3701988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53D11D-7D7D-41E7-873D-41C8EDFBDCA0}"/>
                </a:ext>
              </a:extLst>
            </p:cNvPr>
            <p:cNvSpPr/>
            <p:nvPr/>
          </p:nvSpPr>
          <p:spPr>
            <a:xfrm>
              <a:off x="1571348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C720B8-A4BB-42CB-A0DD-71A822AB73D7}"/>
                </a:ext>
              </a:extLst>
            </p:cNvPr>
            <p:cNvSpPr/>
            <p:nvPr/>
          </p:nvSpPr>
          <p:spPr>
            <a:xfrm>
              <a:off x="2583403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2957DD-7DB8-47F0-992D-7366732AA086}"/>
                </a:ext>
              </a:extLst>
            </p:cNvPr>
            <p:cNvSpPr/>
            <p:nvPr/>
          </p:nvSpPr>
          <p:spPr>
            <a:xfrm>
              <a:off x="3595458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/>
              <p:nvPr/>
            </p:nvSpPr>
            <p:spPr>
              <a:xfrm>
                <a:off x="2372560" y="187243"/>
                <a:ext cx="1012055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60" y="187243"/>
                <a:ext cx="1012055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2DA6997-356A-4FFB-8B1C-B0A1DB3955BC}"/>
              </a:ext>
            </a:extLst>
          </p:cNvPr>
          <p:cNvGrpSpPr/>
          <p:nvPr/>
        </p:nvGrpSpPr>
        <p:grpSpPr>
          <a:xfrm>
            <a:off x="838713" y="3870388"/>
            <a:ext cx="1571400" cy="1086120"/>
            <a:chOff x="838713" y="3870388"/>
            <a:chExt cx="1571400" cy="1086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223909-64F1-4C72-BB5E-823CC41C01F7}"/>
                    </a:ext>
                  </a:extLst>
                </p14:cNvPr>
                <p14:cNvContentPartPr/>
                <p14:nvPr/>
              </p14:nvContentPartPr>
              <p14:xfrm>
                <a:off x="838713" y="3870388"/>
                <a:ext cx="475560" cy="1086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223909-64F1-4C72-BB5E-823CC41C01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6073" y="3492748"/>
                  <a:ext cx="601200" cy="18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5558F9-0AFA-4105-A380-100A4FE4E6E7}"/>
                    </a:ext>
                  </a:extLst>
                </p14:cNvPr>
                <p14:cNvContentPartPr/>
                <p14:nvPr/>
              </p14:nvContentPartPr>
              <p14:xfrm>
                <a:off x="1709913" y="3888028"/>
                <a:ext cx="700200" cy="955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5558F9-0AFA-4105-A380-100A4FE4E6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46913" y="3510388"/>
                  <a:ext cx="825840" cy="171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8AD0B93-99E1-43EC-B191-941F3B735958}"/>
                  </a:ext>
                </a:extLst>
              </p14:cNvPr>
              <p14:cNvContentPartPr/>
              <p14:nvPr/>
            </p14:nvContentPartPr>
            <p14:xfrm>
              <a:off x="2870010" y="3888028"/>
              <a:ext cx="438840" cy="1145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8AD0B93-99E1-43EC-B191-941F3B7359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07010" y="3510388"/>
                <a:ext cx="564480" cy="190152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FEB3725E-D085-4A52-A443-6C159C8E9D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46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52"/>
    </mc:Choice>
    <mc:Fallback>
      <p:transition spd="slow" advTm="35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/>
              <p:nvPr/>
            </p:nvSpPr>
            <p:spPr>
              <a:xfrm>
                <a:off x="179773" y="187243"/>
                <a:ext cx="227046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3" y="187243"/>
                <a:ext cx="2270464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/>
              <p:nvPr/>
            </p:nvSpPr>
            <p:spPr>
              <a:xfrm>
                <a:off x="2372560" y="187243"/>
                <a:ext cx="1012055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60" y="187243"/>
                <a:ext cx="1012055" cy="13574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8AD0B93-99E1-43EC-B191-941F3B735958}"/>
                  </a:ext>
                </a:extLst>
              </p14:cNvPr>
              <p14:cNvContentPartPr/>
              <p14:nvPr/>
            </p14:nvContentPartPr>
            <p14:xfrm>
              <a:off x="845901" y="3796588"/>
              <a:ext cx="438840" cy="1145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8AD0B93-99E1-43EC-B191-941F3B7359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2901" y="3418469"/>
                <a:ext cx="564480" cy="1901757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0DDEBA0-614B-4554-BCC1-A04E554595CC}"/>
              </a:ext>
            </a:extLst>
          </p:cNvPr>
          <p:cNvGrpSpPr/>
          <p:nvPr/>
        </p:nvGrpSpPr>
        <p:grpSpPr>
          <a:xfrm>
            <a:off x="559293" y="3701987"/>
            <a:ext cx="6072330" cy="1482572"/>
            <a:chOff x="559293" y="3701987"/>
            <a:chExt cx="6072330" cy="14825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1D99E7-8866-4D43-8A67-7E873DB2927C}"/>
                </a:ext>
              </a:extLst>
            </p:cNvPr>
            <p:cNvGrpSpPr/>
            <p:nvPr/>
          </p:nvGrpSpPr>
          <p:grpSpPr>
            <a:xfrm>
              <a:off x="559293" y="3701987"/>
              <a:ext cx="4048220" cy="1482572"/>
              <a:chOff x="559293" y="3701987"/>
              <a:chExt cx="4048220" cy="148257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DCCA44-D5CB-4F65-91B4-7C458BBFAB14}"/>
                  </a:ext>
                </a:extLst>
              </p:cNvPr>
              <p:cNvSpPr/>
              <p:nvPr/>
            </p:nvSpPr>
            <p:spPr>
              <a:xfrm>
                <a:off x="559293" y="3701988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3D11D-7D7D-41E7-873D-41C8EDFBDCA0}"/>
                  </a:ext>
                </a:extLst>
              </p:cNvPr>
              <p:cNvSpPr/>
              <p:nvPr/>
            </p:nvSpPr>
            <p:spPr>
              <a:xfrm>
                <a:off x="1571348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C720B8-A4BB-42CB-A0DD-71A822AB73D7}"/>
                  </a:ext>
                </a:extLst>
              </p:cNvPr>
              <p:cNvSpPr/>
              <p:nvPr/>
            </p:nvSpPr>
            <p:spPr>
              <a:xfrm>
                <a:off x="2583403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2957DD-7DB8-47F0-992D-7366732AA086}"/>
                  </a:ext>
                </a:extLst>
              </p:cNvPr>
              <p:cNvSpPr/>
              <p:nvPr/>
            </p:nvSpPr>
            <p:spPr>
              <a:xfrm>
                <a:off x="3595458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69CF14-22BB-4B19-99BE-A600B23C1DA5}"/>
                </a:ext>
              </a:extLst>
            </p:cNvPr>
            <p:cNvSpPr/>
            <p:nvPr/>
          </p:nvSpPr>
          <p:spPr>
            <a:xfrm>
              <a:off x="4607513" y="3701988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888064-E6C6-4668-BCE2-B1E5289BE014}"/>
                </a:ext>
              </a:extLst>
            </p:cNvPr>
            <p:cNvSpPr/>
            <p:nvPr/>
          </p:nvSpPr>
          <p:spPr>
            <a:xfrm>
              <a:off x="5619568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BC7C9D-6BB9-46ED-814B-257CEC01194D}"/>
                  </a:ext>
                </a:extLst>
              </p14:cNvPr>
              <p14:cNvContentPartPr/>
              <p14:nvPr/>
            </p14:nvContentPartPr>
            <p14:xfrm>
              <a:off x="1931840" y="3884920"/>
              <a:ext cx="244080" cy="97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BC7C9D-6BB9-46ED-814B-257CEC0119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68840" y="3506920"/>
                <a:ext cx="369720" cy="17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322A0C-28E1-40F5-8494-13395324608A}"/>
                  </a:ext>
                </a:extLst>
              </p14:cNvPr>
              <p14:cNvContentPartPr/>
              <p14:nvPr/>
            </p14:nvContentPartPr>
            <p14:xfrm>
              <a:off x="2902400" y="3941800"/>
              <a:ext cx="365760" cy="711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322A0C-28E1-40F5-8494-1339532460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9400" y="3563800"/>
                <a:ext cx="491400" cy="14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48A9EA-408C-4C97-A7EE-75B7E6E15283}"/>
                  </a:ext>
                </a:extLst>
              </p14:cNvPr>
              <p14:cNvContentPartPr/>
              <p14:nvPr/>
            </p14:nvContentPartPr>
            <p14:xfrm>
              <a:off x="3838400" y="3839920"/>
              <a:ext cx="511920" cy="923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48A9EA-408C-4C97-A7EE-75B7E6E152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75400" y="3462280"/>
                <a:ext cx="637560" cy="16794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936FE0C-8FFC-4B6D-8A10-DC863203B4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74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55"/>
    </mc:Choice>
    <mc:Fallback>
      <p:transition spd="slow" advTm="31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/>
              <p:nvPr/>
            </p:nvSpPr>
            <p:spPr>
              <a:xfrm>
                <a:off x="179773" y="187243"/>
                <a:ext cx="227046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3" y="187243"/>
                <a:ext cx="2270464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/>
              <p:nvPr/>
            </p:nvSpPr>
            <p:spPr>
              <a:xfrm>
                <a:off x="2372560" y="187243"/>
                <a:ext cx="1012055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60" y="187243"/>
                <a:ext cx="1012055" cy="1422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0DDEBA0-614B-4554-BCC1-A04E554595CC}"/>
              </a:ext>
            </a:extLst>
          </p:cNvPr>
          <p:cNvGrpSpPr/>
          <p:nvPr/>
        </p:nvGrpSpPr>
        <p:grpSpPr>
          <a:xfrm>
            <a:off x="559293" y="3701987"/>
            <a:ext cx="5060275" cy="1482572"/>
            <a:chOff x="559293" y="3701987"/>
            <a:chExt cx="5060275" cy="14825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1D99E7-8866-4D43-8A67-7E873DB2927C}"/>
                </a:ext>
              </a:extLst>
            </p:cNvPr>
            <p:cNvGrpSpPr/>
            <p:nvPr/>
          </p:nvGrpSpPr>
          <p:grpSpPr>
            <a:xfrm>
              <a:off x="559293" y="3701987"/>
              <a:ext cx="4048220" cy="1482572"/>
              <a:chOff x="559293" y="3701987"/>
              <a:chExt cx="4048220" cy="148257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DCCA44-D5CB-4F65-91B4-7C458BBFAB14}"/>
                  </a:ext>
                </a:extLst>
              </p:cNvPr>
              <p:cNvSpPr/>
              <p:nvPr/>
            </p:nvSpPr>
            <p:spPr>
              <a:xfrm>
                <a:off x="559293" y="3701988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3D11D-7D7D-41E7-873D-41C8EDFBDCA0}"/>
                  </a:ext>
                </a:extLst>
              </p:cNvPr>
              <p:cNvSpPr/>
              <p:nvPr/>
            </p:nvSpPr>
            <p:spPr>
              <a:xfrm>
                <a:off x="1571348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C720B8-A4BB-42CB-A0DD-71A822AB73D7}"/>
                  </a:ext>
                </a:extLst>
              </p:cNvPr>
              <p:cNvSpPr/>
              <p:nvPr/>
            </p:nvSpPr>
            <p:spPr>
              <a:xfrm>
                <a:off x="2583403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2957DD-7DB8-47F0-992D-7366732AA086}"/>
                  </a:ext>
                </a:extLst>
              </p:cNvPr>
              <p:cNvSpPr/>
              <p:nvPr/>
            </p:nvSpPr>
            <p:spPr>
              <a:xfrm>
                <a:off x="3595458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69CF14-22BB-4B19-99BE-A600B23C1DA5}"/>
                </a:ext>
              </a:extLst>
            </p:cNvPr>
            <p:cNvSpPr/>
            <p:nvPr/>
          </p:nvSpPr>
          <p:spPr>
            <a:xfrm>
              <a:off x="4607513" y="3701988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BC7C9D-6BB9-46ED-814B-257CEC01194D}"/>
                  </a:ext>
                </a:extLst>
              </p14:cNvPr>
              <p14:cNvContentPartPr/>
              <p14:nvPr/>
            </p14:nvContentPartPr>
            <p14:xfrm>
              <a:off x="922340" y="3984749"/>
              <a:ext cx="244080" cy="97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BC7C9D-6BB9-46ED-814B-257CEC0119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9433" y="3606749"/>
                <a:ext cx="369535" cy="17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322A0C-28E1-40F5-8494-13395324608A}"/>
                  </a:ext>
                </a:extLst>
              </p14:cNvPr>
              <p14:cNvContentPartPr/>
              <p14:nvPr/>
            </p14:nvContentPartPr>
            <p14:xfrm>
              <a:off x="1892900" y="4041629"/>
              <a:ext cx="365760" cy="711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322A0C-28E1-40F5-8494-1339532460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9900" y="3663820"/>
                <a:ext cx="491400" cy="146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48A9EA-408C-4C97-A7EE-75B7E6E15283}"/>
                  </a:ext>
                </a:extLst>
              </p14:cNvPr>
              <p14:cNvContentPartPr/>
              <p14:nvPr/>
            </p14:nvContentPartPr>
            <p14:xfrm>
              <a:off x="2828900" y="3939749"/>
              <a:ext cx="511920" cy="923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48A9EA-408C-4C97-A7EE-75B7E6E152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5900" y="3561749"/>
                <a:ext cx="637560" cy="16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E7363E-D4D2-4107-B6F4-49147AAC1C95}"/>
                  </a:ext>
                </a:extLst>
              </p:cNvPr>
              <p:cNvSpPr txBox="1"/>
              <p:nvPr/>
            </p:nvSpPr>
            <p:spPr>
              <a:xfrm>
                <a:off x="3588332" y="636697"/>
                <a:ext cx="101205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E7363E-D4D2-4107-B6F4-49147AAC1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32" y="636697"/>
                <a:ext cx="101205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55D1321-1D5B-47F1-84E8-6CE72C1C90CA}"/>
                  </a:ext>
                </a:extLst>
              </p14:cNvPr>
              <p14:cNvContentPartPr/>
              <p14:nvPr/>
            </p14:nvContentPartPr>
            <p14:xfrm>
              <a:off x="3906800" y="3931720"/>
              <a:ext cx="402840" cy="936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55D1321-1D5B-47F1-84E8-6CE72C1C90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3800" y="3553720"/>
                <a:ext cx="528480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50F1F51-349B-47C6-AE0F-009C70193D95}"/>
                  </a:ext>
                </a:extLst>
              </p14:cNvPr>
              <p14:cNvContentPartPr/>
              <p14:nvPr/>
            </p14:nvContentPartPr>
            <p14:xfrm>
              <a:off x="4821920" y="3891040"/>
              <a:ext cx="478800" cy="919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50F1F51-349B-47C6-AE0F-009C70193D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8920" y="3513040"/>
                <a:ext cx="604440" cy="167544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6EEB53DB-8515-4E23-9616-807A0EDBDF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81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01"/>
    </mc:Choice>
    <mc:Fallback>
      <p:transition spd="slow" advTm="58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7" grpId="0"/>
    </p:bldLst>
  </p:timing>
  <p:extLst>
    <p:ext uri="{3A86A75C-4F4B-4683-9AE1-C65F6400EC91}">
      <p14:laserTraceLst xmlns:p14="http://schemas.microsoft.com/office/powerpoint/2010/main">
        <p14:tracePtLst>
          <p14:tracePt t="34363" x="3689350" y="6394450"/>
          <p14:tracePt t="34737" x="3873500" y="6348413"/>
          <p14:tracePt t="34747" x="4197350" y="6076950"/>
          <p14:tracePt t="34757" x="4529138" y="5761038"/>
          <p14:tracePt t="34767" x="4808538" y="5507038"/>
          <p14:tracePt t="34778" x="5080000" y="5251450"/>
          <p14:tracePt t="34789" x="5267325" y="5073650"/>
          <p14:tracePt t="34798" x="5378450" y="4972050"/>
          <p14:tracePt t="34809" x="5472113" y="4878388"/>
          <p14:tracePt t="34818" x="5556250" y="4767263"/>
          <p14:tracePt t="34829" x="5624513" y="4673600"/>
          <p14:tracePt t="34842" x="5667375" y="4614863"/>
          <p14:tracePt t="34849" x="5692775" y="4564063"/>
          <p14:tracePt t="34863" x="5718175" y="4513263"/>
          <p14:tracePt t="34874" x="5735638" y="4478338"/>
          <p14:tracePt t="34880" x="5735638" y="4452938"/>
          <p14:tracePt t="34893" x="5735638" y="4435475"/>
          <p14:tracePt t="34900" x="5735638" y="4410075"/>
          <p14:tracePt t="34920" x="5735638" y="4394200"/>
          <p14:tracePt t="34931" x="5735638" y="4376738"/>
          <p14:tracePt t="34942" x="5735638" y="4368800"/>
          <p14:tracePt t="34951" x="5726113" y="4359275"/>
          <p14:tracePt t="34962" x="5708650" y="4333875"/>
          <p14:tracePt t="34973" x="5700713" y="4325938"/>
          <p14:tracePt t="34983" x="5692775" y="4308475"/>
          <p14:tracePt t="34994" x="5675313" y="4291013"/>
          <p14:tracePt t="35001" x="5667375" y="4265613"/>
          <p14:tracePt t="35013" x="5657850" y="4265613"/>
          <p14:tracePt t="35028" x="5649913" y="4240213"/>
          <p14:tracePt t="35031" x="5641975" y="4232275"/>
          <p14:tracePt t="35047" x="5632450" y="4206875"/>
          <p14:tracePt t="35052" x="5624513" y="4189413"/>
          <p14:tracePt t="35064" x="5607050" y="4164013"/>
          <p14:tracePt t="35077" x="5607050" y="4146550"/>
          <p14:tracePt t="35083" x="5599113" y="4121150"/>
          <p14:tracePt t="35097" x="5591175" y="4087813"/>
          <p14:tracePt t="35103" x="5581650" y="4062413"/>
          <p14:tracePt t="35115" x="5581650" y="4037013"/>
          <p14:tracePt t="35128" x="5581650" y="4002088"/>
          <p14:tracePt t="35135" x="5581650" y="3976688"/>
          <p14:tracePt t="35146" x="5581650" y="3951288"/>
          <p14:tracePt t="35160" x="5581650" y="3943350"/>
          <p14:tracePt t="35165" x="5581650" y="3917950"/>
          <p14:tracePt t="35178" x="5581650" y="3900488"/>
          <p14:tracePt t="35186" x="5581650" y="3883025"/>
          <p14:tracePt t="35197" x="5581650" y="3857625"/>
          <p14:tracePt t="35210" x="5581650" y="3841750"/>
          <p14:tracePt t="35216" x="5581650" y="3816350"/>
          <p14:tracePt t="35229" x="5581650" y="3790950"/>
          <p14:tracePt t="35236" x="5573713" y="3773488"/>
          <p14:tracePt t="35247" x="5565775" y="3713163"/>
          <p14:tracePt t="35263" x="5548313" y="3662363"/>
          <p14:tracePt t="35266" x="5530850" y="3578225"/>
          <p14:tracePt t="35279" x="5497513" y="3517900"/>
          <p14:tracePt t="35288" x="5437188" y="3433763"/>
          <p14:tracePt t="35297" x="5386388" y="3373438"/>
          <p14:tracePt t="35311" x="5292725" y="3289300"/>
          <p14:tracePt t="35318" x="5148263" y="3186113"/>
          <p14:tracePt t="35328" x="4884738" y="2990850"/>
          <p14:tracePt t="35340" x="4621213" y="2805113"/>
          <p14:tracePt t="35348" x="4367213" y="2651125"/>
          <p14:tracePt t="35359" x="4095750" y="2524125"/>
          <p14:tracePt t="35368" x="3848100" y="2413000"/>
          <p14:tracePt t="35380" x="3670300" y="2344738"/>
          <p14:tracePt t="35391" x="3492500" y="2286000"/>
          <p14:tracePt t="35399" x="3355975" y="2252663"/>
          <p14:tracePt t="35410" x="3228975" y="2243138"/>
          <p14:tracePt t="35419" x="3100388" y="2227263"/>
          <p14:tracePt t="35430" x="2990850" y="2227263"/>
          <p14:tracePt t="35443" x="2863850" y="2227263"/>
          <p14:tracePt t="35449" x="2719388" y="2260600"/>
          <p14:tracePt t="35461" x="2590800" y="2303463"/>
          <p14:tracePt t="35470" x="2489200" y="2362200"/>
          <p14:tracePt t="35480" x="2370138" y="2447925"/>
          <p14:tracePt t="35495" x="2260600" y="2532063"/>
          <p14:tracePt t="35501" x="2182813" y="2608263"/>
          <p14:tracePt t="35513" x="2090738" y="2693988"/>
          <p14:tracePt t="35527" x="2022475" y="2770188"/>
          <p14:tracePt t="35531" x="1893888" y="2932113"/>
          <p14:tracePt t="35543" x="1766888" y="3186113"/>
          <p14:tracePt t="35806" x="1749425" y="3186113"/>
          <p14:tracePt t="35816" x="1724025" y="3195638"/>
          <p14:tracePt t="35827" x="1682750" y="3195638"/>
          <p14:tracePt t="35837" x="1639888" y="3195638"/>
          <p14:tracePt t="35847" x="1579563" y="3211513"/>
          <p14:tracePt t="35859" x="1520825" y="3211513"/>
          <p14:tracePt t="35868" x="1435100" y="3221038"/>
          <p14:tracePt t="35879" x="1368425" y="3221038"/>
          <p14:tracePt t="35892" x="1308100" y="3221038"/>
          <p14:tracePt t="35898" x="1231900" y="3228975"/>
          <p14:tracePt t="35912" x="1163638" y="3228975"/>
          <p14:tracePt t="35919" x="1087438" y="3238500"/>
          <p14:tracePt t="35931" x="1019175" y="3263900"/>
          <p14:tracePt t="35941" x="950913" y="3279775"/>
          <p14:tracePt t="35949" x="909638" y="3289300"/>
          <p14:tracePt t="35961" x="858838" y="3314700"/>
          <p14:tracePt t="35970" x="823913" y="3330575"/>
          <p14:tracePt t="35980" x="790575" y="3348038"/>
          <p14:tracePt t="35994" x="755650" y="3373438"/>
          <p14:tracePt t="36000" x="730250" y="3390900"/>
          <p14:tracePt t="36011" x="696913" y="3416300"/>
          <p14:tracePt t="36021" x="661988" y="3449638"/>
          <p14:tracePt t="36031" x="628650" y="3502025"/>
          <p14:tracePt t="36042" x="585788" y="3568700"/>
          <p14:tracePt t="36051" x="552450" y="3629025"/>
          <p14:tracePt t="36062" x="509588" y="3697288"/>
          <p14:tracePt t="36076" x="476250" y="3756025"/>
          <p14:tracePt t="36081" x="441325" y="3832225"/>
          <p14:tracePt t="36094" x="425450" y="3892550"/>
          <p14:tracePt t="36103" x="407988" y="3951288"/>
          <p14:tracePt t="36113" x="390525" y="3986213"/>
          <p14:tracePt t="36126" x="365125" y="4062413"/>
          <p14:tracePt t="36134" x="347663" y="4113213"/>
          <p14:tracePt t="36144" x="331788" y="4164013"/>
          <p14:tracePt t="36154" x="306388" y="4206875"/>
          <p14:tracePt t="36163" x="288925" y="4265613"/>
          <p14:tracePt t="36178" x="271463" y="4316413"/>
          <p14:tracePt t="36184" x="246063" y="4368800"/>
          <p14:tracePt t="36195" x="238125" y="4410075"/>
          <p14:tracePt t="36205" x="220663" y="4460875"/>
          <p14:tracePt t="36214" x="212725" y="4503738"/>
          <p14:tracePt t="36226" x="203200" y="4564063"/>
          <p14:tracePt t="36235" x="195263" y="4622800"/>
          <p14:tracePt t="36246" x="177800" y="4683125"/>
          <p14:tracePt t="36259" x="177800" y="4741863"/>
          <p14:tracePt t="36265" x="177800" y="4784725"/>
          <p14:tracePt t="36278" x="177800" y="4860925"/>
          <p14:tracePt t="36285" x="177800" y="4911725"/>
          <p14:tracePt t="36296" x="177800" y="4962525"/>
          <p14:tracePt t="36309" x="195263" y="5030788"/>
          <p14:tracePt t="36316" x="230188" y="5099050"/>
          <p14:tracePt t="36328" x="255588" y="5149850"/>
          <p14:tracePt t="36337" x="306388" y="5208588"/>
          <p14:tracePt t="36347" x="365125" y="5276850"/>
          <p14:tracePt t="36360" x="415925" y="5337175"/>
          <p14:tracePt t="36367" x="509588" y="5438775"/>
          <p14:tracePt t="36379" x="628650" y="5507038"/>
          <p14:tracePt t="36390" x="755650" y="5600700"/>
          <p14:tracePt t="36398" x="874713" y="5676900"/>
          <p14:tracePt t="36409" x="1036638" y="5778500"/>
          <p14:tracePt t="36418" x="1223963" y="5889625"/>
          <p14:tracePt t="36429" x="1358900" y="5948363"/>
          <p14:tracePt t="36442" x="1528763" y="6024563"/>
          <p14:tracePt t="36449" x="1665288" y="6084888"/>
          <p14:tracePt t="36461" x="1835150" y="6153150"/>
          <p14:tracePt t="36469" x="1987550" y="6203950"/>
          <p14:tracePt t="36479" x="2116138" y="6246813"/>
          <p14:tracePt t="36492" x="2276475" y="6288088"/>
          <p14:tracePt t="36499" x="2405063" y="6313488"/>
          <p14:tracePt t="36513" x="2524125" y="6330950"/>
          <p14:tracePt t="36520" x="2651125" y="6356350"/>
          <p14:tracePt t="36530" x="2752725" y="6356350"/>
          <p14:tracePt t="36541" x="2863850" y="6356350"/>
          <p14:tracePt t="36550" x="2965450" y="6356350"/>
          <p14:tracePt t="36561" x="3059113" y="6356350"/>
          <p14:tracePt t="36575" x="3178175" y="6356350"/>
          <p14:tracePt t="36583" x="3305175" y="6356350"/>
          <p14:tracePt t="36591" x="3432175" y="6330950"/>
          <p14:tracePt t="36602" x="3559175" y="6305550"/>
          <p14:tracePt t="36613" x="3687763" y="6280150"/>
          <p14:tracePt t="36626" x="3789363" y="6272213"/>
          <p14:tracePt t="36633" x="3890963" y="6262688"/>
          <p14:tracePt t="36647" x="3976688" y="6254750"/>
          <p14:tracePt t="36653" x="4070350" y="6254750"/>
          <p14:tracePt t="36663" x="4171950" y="6237288"/>
          <p14:tracePt t="36678" x="4291013" y="6229350"/>
          <p14:tracePt t="36684" x="4400550" y="6221413"/>
          <p14:tracePt t="36695" x="4511675" y="6221413"/>
          <p14:tracePt t="36705" x="4638675" y="6203950"/>
          <p14:tracePt t="36715" x="4757738" y="6194425"/>
          <p14:tracePt t="36727" x="4902200" y="6161088"/>
          <p14:tracePt t="36735" x="5029200" y="6135688"/>
          <p14:tracePt t="36746" x="5157788" y="6102350"/>
          <p14:tracePt t="36761" x="5302250" y="6049963"/>
          <p14:tracePt t="36765" x="5437188" y="5999163"/>
          <p14:tracePt t="36779" x="5573713" y="5932488"/>
          <p14:tracePt t="36785" x="5675313" y="5854700"/>
          <p14:tracePt t="36796" x="5768975" y="5778500"/>
          <p14:tracePt t="36810" x="5862638" y="5694363"/>
          <p14:tracePt t="36816" x="5972175" y="5600700"/>
          <p14:tracePt t="36828" x="6049963" y="5524500"/>
          <p14:tracePt t="36836" x="6142038" y="5413375"/>
          <p14:tracePt t="36846" x="6210300" y="5319713"/>
          <p14:tracePt t="36861" x="6278563" y="5243513"/>
          <p14:tracePt t="36867" x="6346825" y="5149850"/>
          <p14:tracePt t="36889" x="6448425" y="5022850"/>
          <p14:tracePt t="36897" x="6491288" y="4929188"/>
          <p14:tracePt t="36910" x="6524625" y="4868863"/>
          <p14:tracePt t="36919" x="6559550" y="4792663"/>
          <p14:tracePt t="36929" x="6584950" y="4741863"/>
          <p14:tracePt t="36943" x="6618288" y="4691063"/>
          <p14:tracePt t="36948" x="6635750" y="4648200"/>
          <p14:tracePt t="36960" x="6653213" y="4622800"/>
          <p14:tracePt t="36968" x="6661150" y="4589463"/>
          <p14:tracePt t="36980" x="6661150" y="4554538"/>
          <p14:tracePt t="36992" x="6661150" y="4503738"/>
          <p14:tracePt t="36999" x="6661150" y="4419600"/>
          <p14:tracePt t="37011" x="6635750" y="4300538"/>
          <p14:tracePt t="37019" x="6610350" y="4197350"/>
          <p14:tracePt t="37030" x="6584950" y="4087813"/>
          <p14:tracePt t="37043" x="6575425" y="4011613"/>
          <p14:tracePt t="37050" x="6567488" y="3943350"/>
          <p14:tracePt t="37061" x="6559550" y="3892550"/>
          <p14:tracePt t="37072" x="6542088" y="3857625"/>
          <p14:tracePt t="37080" x="6524625" y="3824288"/>
          <p14:tracePt t="37093" x="6499225" y="3773488"/>
          <p14:tracePt t="37101" x="6473825" y="3722688"/>
          <p14:tracePt t="37113" x="6430963" y="3671888"/>
          <p14:tracePt t="37125" x="6364288" y="3568700"/>
          <p14:tracePt t="37132" x="6278563" y="3492500"/>
          <p14:tracePt t="37144" x="6210300" y="3408363"/>
          <p14:tracePt t="37153" x="6159500" y="3330575"/>
          <p14:tracePt t="37162" x="6108700" y="3289300"/>
          <p14:tracePt t="37176" x="6065838" y="3238500"/>
          <p14:tracePt t="37183" x="6015038" y="3203575"/>
          <p14:tracePt t="37194" x="5964238" y="3160713"/>
          <p14:tracePt t="37203" x="5888038" y="3119438"/>
          <p14:tracePt t="37213" x="5768975" y="3059113"/>
          <p14:tracePt t="37225" x="5667375" y="3000375"/>
          <p14:tracePt t="37233" x="5472113" y="2932113"/>
          <p14:tracePt t="37245" x="5267325" y="2871788"/>
          <p14:tracePt t="37259" x="5064125" y="2795588"/>
          <p14:tracePt t="37264" x="4945063" y="2762250"/>
          <p14:tracePt t="37277" x="4791075" y="2701925"/>
          <p14:tracePt t="37285" x="4681538" y="2651125"/>
          <p14:tracePt t="37295" x="4570413" y="2617788"/>
          <p14:tracePt t="37309" x="4468813" y="2592388"/>
          <p14:tracePt t="37315" x="4341813" y="2557463"/>
          <p14:tracePt t="37327" x="4197350" y="2532063"/>
          <p14:tracePt t="37335" x="4035425" y="2498725"/>
          <p14:tracePt t="37345" x="3848100" y="2473325"/>
          <p14:tracePt t="37358" x="3721100" y="2455863"/>
          <p14:tracePt t="37366" x="3533775" y="2422525"/>
          <p14:tracePt t="37378" x="3389313" y="2397125"/>
          <p14:tracePt t="37386" x="3279775" y="2387600"/>
          <p14:tracePt t="37396" x="3152775" y="2371725"/>
          <p14:tracePt t="37409" x="3024188" y="2354263"/>
          <p14:tracePt t="37417" x="2922588" y="2354263"/>
          <p14:tracePt t="37427" x="2795588" y="2354263"/>
          <p14:tracePt t="37442" x="2684463" y="2354263"/>
          <p14:tracePt t="37447" x="2540000" y="2354263"/>
          <p14:tracePt t="37460" x="2405063" y="2354263"/>
          <p14:tracePt t="37468" x="2293938" y="2354263"/>
          <p14:tracePt t="37478" x="2174875" y="2354263"/>
          <p14:tracePt t="37491" x="2081213" y="2354263"/>
          <p14:tracePt t="37498" x="1954213" y="2354263"/>
          <p14:tracePt t="37511" x="1817688" y="2379663"/>
          <p14:tracePt t="37519" x="1690688" y="2387600"/>
          <p14:tracePt t="37529" x="1563688" y="2413000"/>
          <p14:tracePt t="37543" x="1477963" y="2422525"/>
          <p14:tracePt t="37549" x="1376363" y="2430463"/>
          <p14:tracePt t="37560" x="1308100" y="2455863"/>
          <p14:tracePt t="37571" x="1231900" y="2473325"/>
          <p14:tracePt t="37580" x="1138238" y="2506663"/>
          <p14:tracePt t="37593" x="1062038" y="2557463"/>
          <p14:tracePt t="37600" x="960438" y="2592388"/>
          <p14:tracePt t="37612" x="874713" y="2625725"/>
          <p14:tracePt t="37625" x="798513" y="2651125"/>
          <p14:tracePt t="37631" x="730250" y="2693988"/>
          <p14:tracePt t="37643" x="671513" y="2736850"/>
          <p14:tracePt t="37651" x="603250" y="2778125"/>
          <p14:tracePt t="37662" x="534988" y="2838450"/>
          <p14:tracePt t="37676" x="476250" y="2881313"/>
          <p14:tracePt t="37682" x="407988" y="2932113"/>
          <p14:tracePt t="37694" x="347663" y="2990850"/>
          <p14:tracePt t="37703" x="280988" y="3051175"/>
          <p14:tracePt t="37712" x="212725" y="3144838"/>
          <p14:tracePt t="37727" x="136525" y="3254375"/>
          <p14:tracePt t="37734" x="68263" y="3340100"/>
          <p14:tracePt t="37744" x="0" y="3449638"/>
          <p14:tracePt t="38020" x="111125" y="5922963"/>
          <p14:tracePt t="38030" x="169863" y="5973763"/>
          <p14:tracePt t="38042" x="230188" y="6042025"/>
          <p14:tracePt t="38049" x="314325" y="6092825"/>
          <p14:tracePt t="38062" x="400050" y="6178550"/>
          <p14:tracePt t="38072" x="484188" y="6237288"/>
          <p14:tracePt t="38079" x="569913" y="6280150"/>
          <p14:tracePt t="38092" x="661988" y="6338888"/>
          <p14:tracePt t="38099" x="765175" y="6381750"/>
          <p14:tracePt t="38111" x="858838" y="6416675"/>
          <p14:tracePt t="38123" x="942975" y="6432550"/>
          <p14:tracePt t="38130" x="1062038" y="6475413"/>
          <p14:tracePt t="38143" x="1163638" y="6492875"/>
          <p14:tracePt t="38150" x="1274763" y="6510338"/>
          <p14:tracePt t="38161" x="1401763" y="6518275"/>
          <p14:tracePt t="38175" x="1512888" y="6518275"/>
          <p14:tracePt t="38181" x="1614488" y="6518275"/>
          <p14:tracePt t="38194" x="1724025" y="6518275"/>
          <p14:tracePt t="38202" x="1843088" y="6518275"/>
          <p14:tracePt t="38214" x="1971675" y="6518275"/>
          <p14:tracePt t="38224" x="2090738" y="6518275"/>
          <p14:tracePt t="38233" x="2208213" y="6518275"/>
          <p14:tracePt t="38245" x="2336800" y="6492875"/>
          <p14:tracePt t="38253" x="2463800" y="6467475"/>
          <p14:tracePt t="38263" x="2608263" y="6442075"/>
          <p14:tracePt t="38275" x="2752725" y="6407150"/>
          <p14:tracePt t="38283" x="2897188" y="6381750"/>
          <p14:tracePt t="38295" x="3033713" y="6348413"/>
          <p14:tracePt t="38310" x="3178175" y="6313488"/>
          <p14:tracePt t="38313" x="3305175" y="6288088"/>
          <p14:tracePt t="38326" x="3475038" y="6254750"/>
          <p14:tracePt t="38333" x="3619500" y="6211888"/>
          <p14:tracePt t="38345" x="3746500" y="6194425"/>
          <p14:tracePt t="38358" x="3857625" y="6178550"/>
          <p14:tracePt t="38365" x="3984625" y="6135688"/>
          <p14:tracePt t="38378" x="4095750" y="6084888"/>
          <p14:tracePt t="38386" x="4205288" y="6049963"/>
          <p14:tracePt t="38396" x="4324350" y="6016625"/>
          <p14:tracePt t="38409" x="4443413" y="5973763"/>
          <p14:tracePt t="38416" x="4545013" y="5940425"/>
          <p14:tracePt t="38427" x="4646613" y="5905500"/>
          <p14:tracePt t="38437" x="4765675" y="5854700"/>
          <p14:tracePt t="38446" x="4868863" y="5813425"/>
          <p14:tracePt t="38459" x="4970463" y="5761038"/>
          <p14:tracePt t="38467" x="5064125" y="5727700"/>
          <p14:tracePt t="38477" x="5165725" y="5694363"/>
          <p14:tracePt t="38490" x="5267325" y="5659438"/>
          <p14:tracePt t="38497" x="5353050" y="5616575"/>
          <p14:tracePt t="38510" x="5446713" y="5575300"/>
          <p14:tracePt t="38518" x="5522913" y="5524500"/>
          <p14:tracePt t="38529" x="5616575" y="5481638"/>
          <p14:tracePt t="38543" x="5667375" y="5438775"/>
          <p14:tracePt t="38549" x="5700713" y="5405438"/>
          <p14:tracePt t="38560" x="5743575" y="5380038"/>
          <p14:tracePt t="38569" x="5776913" y="5345113"/>
          <p14:tracePt t="38581" x="5802313" y="5311775"/>
          <p14:tracePt t="38591" x="5845175" y="5268913"/>
          <p14:tracePt t="38599" x="5913438" y="5192713"/>
          <p14:tracePt t="38611" x="5964238" y="5124450"/>
          <p14:tracePt t="38619" x="6049963" y="5005388"/>
          <p14:tracePt t="38631" x="6126163" y="4878388"/>
          <p14:tracePt t="38642" x="6210300" y="4733925"/>
          <p14:tracePt t="38651" x="6303963" y="4538663"/>
          <p14:tracePt t="38662" x="6338888" y="4452938"/>
          <p14:tracePt t="38676" x="6372225" y="4351338"/>
          <p14:tracePt t="38681" x="6389688" y="4291013"/>
          <p14:tracePt t="38694" x="6397625" y="4232275"/>
          <p14:tracePt t="38701" x="6405563" y="4171950"/>
          <p14:tracePt t="38712" x="6415088" y="4113213"/>
          <p14:tracePt t="38725" x="6415088" y="4062413"/>
          <p14:tracePt t="38732" x="6415088" y="3994150"/>
          <p14:tracePt t="38744" x="6405563" y="3935413"/>
          <p14:tracePt t="38752" x="6372225" y="3832225"/>
          <p14:tracePt t="38762" x="6329363" y="3738563"/>
          <p14:tracePt t="38776" x="6278563" y="3636963"/>
          <p14:tracePt t="38783" x="6235700" y="3560763"/>
          <p14:tracePt t="38794" x="6194425" y="3467100"/>
          <p14:tracePt t="38803" x="6151563" y="3416300"/>
          <p14:tracePt t="38813" x="6116638" y="3365500"/>
          <p14:tracePt t="38825" x="6091238" y="3330575"/>
          <p14:tracePt t="38833" x="6065838" y="3279775"/>
          <p14:tracePt t="38845" x="6024563" y="3228975"/>
          <p14:tracePt t="38857" x="5981700" y="3195638"/>
          <p14:tracePt t="38865" x="5921375" y="3135313"/>
          <p14:tracePt t="38876" x="5827713" y="3067050"/>
          <p14:tracePt t="38886" x="5692775" y="2982913"/>
          <p14:tracePt t="38896" x="5573713" y="2897188"/>
          <p14:tracePt t="38909" x="5429250" y="2813050"/>
          <p14:tracePt t="38915" x="5327650" y="2736850"/>
          <p14:tracePt t="38927" x="5233988" y="2668588"/>
          <p14:tracePt t="38935" x="5132388" y="2608263"/>
          <p14:tracePt t="38946" x="4995863" y="2549525"/>
          <p14:tracePt t="38958" x="4851400" y="2506663"/>
          <p14:tracePt t="38966" x="4673600" y="2447925"/>
          <p14:tracePt t="38978" x="4476750" y="2405063"/>
          <p14:tracePt t="38988" x="4197350" y="2354263"/>
          <p14:tracePt t="38996" x="3900488" y="2319338"/>
          <p14:tracePt t="39007" x="3652838" y="2293938"/>
          <p14:tracePt t="39017" x="3432175" y="2260600"/>
          <p14:tracePt t="39027" x="3219450" y="2252663"/>
          <p14:tracePt t="39041" x="3084513" y="2227263"/>
          <p14:tracePt t="39047" x="2922588" y="2227263"/>
          <p14:tracePt t="39059" x="2752725" y="2217738"/>
          <p14:tracePt t="39068" x="2608263" y="2217738"/>
          <p14:tracePt t="39078" x="2481263" y="2217738"/>
          <p14:tracePt t="39091" x="2352675" y="2227263"/>
          <p14:tracePt t="39098" x="2208213" y="2252663"/>
          <p14:tracePt t="39111" x="2081213" y="2286000"/>
          <p14:tracePt t="39120" x="1954213" y="2311400"/>
          <p14:tracePt t="39129" x="1852613" y="2344738"/>
          <p14:tracePt t="39141" x="1766888" y="2371725"/>
          <p14:tracePt t="39150" x="1673225" y="2405063"/>
          <p14:tracePt t="39161" x="1579563" y="2455863"/>
          <p14:tracePt t="39173" x="1495425" y="2506663"/>
          <p14:tracePt t="39180" x="1419225" y="2532063"/>
          <p14:tracePt t="39193" x="1343025" y="2582863"/>
          <p14:tracePt t="39200" x="1265238" y="2608263"/>
          <p14:tracePt t="39211" x="1173163" y="2660650"/>
          <p14:tracePt t="39225" x="1079500" y="2701925"/>
          <p14:tracePt t="39231" x="1003300" y="2744788"/>
          <p14:tracePt t="39243" x="942975" y="2778125"/>
          <p14:tracePt t="39251" x="884238" y="2813050"/>
          <p14:tracePt t="39262" x="831850" y="2838450"/>
          <p14:tracePt t="39273" x="765175" y="2871788"/>
          <p14:tracePt t="39282" x="730250" y="2889250"/>
          <p14:tracePt t="39294" x="696913" y="2914650"/>
          <p14:tracePt t="39302" x="661988" y="2932113"/>
          <p14:tracePt t="39313" x="636588" y="2957513"/>
          <p14:tracePt t="39326" x="611188" y="2982913"/>
          <p14:tracePt t="39334" x="577850" y="3016250"/>
          <p14:tracePt t="39344" x="534988" y="3084513"/>
          <p14:tracePt t="39355" x="492125" y="3135313"/>
          <p14:tracePt t="39364" x="450850" y="3203575"/>
          <p14:tracePt t="39377" x="407988" y="3263900"/>
          <p14:tracePt t="39384" x="373063" y="3314700"/>
          <p14:tracePt t="39395" x="347663" y="3373438"/>
          <p14:tracePt t="39409" x="322263" y="3398838"/>
          <p14:tracePt t="39414" x="296863" y="3449638"/>
          <p14:tracePt t="39429" x="271463" y="3502025"/>
          <p14:tracePt t="39435" x="255588" y="3535363"/>
          <p14:tracePt t="39448" x="238125" y="3578225"/>
          <p14:tracePt t="39459" x="212725" y="3619500"/>
          <p14:tracePt t="39465" x="195263" y="3654425"/>
          <p14:tracePt t="39477" x="187325" y="3687763"/>
          <p14:tracePt t="39488" x="169863" y="3722688"/>
          <p14:tracePt t="39497" x="169863" y="3730625"/>
          <p14:tracePt t="39510" x="152400" y="3763963"/>
          <p14:tracePt t="39518" x="144463" y="3790950"/>
          <p14:tracePt t="39528" x="136525" y="3816350"/>
          <p14:tracePt t="39543" x="127000" y="3832225"/>
          <p14:tracePt t="39547" x="119063" y="3849688"/>
          <p14:tracePt t="39560" x="111125" y="3875088"/>
          <p14:tracePt t="39567" x="111125" y="3908425"/>
          <p14:tracePt t="39580" x="101600" y="3943350"/>
          <p14:tracePt t="39591" x="85725" y="3960813"/>
          <p14:tracePt t="39598" x="76200" y="4011613"/>
          <p14:tracePt t="39611" x="68263" y="4037013"/>
          <p14:tracePt t="39618" x="58738" y="4070350"/>
          <p14:tracePt t="39629" x="50800" y="4105275"/>
          <p14:tracePt t="39642" x="50800" y="4130675"/>
          <p14:tracePt t="39650" x="42863" y="4171950"/>
          <p14:tracePt t="39662" x="42863" y="4206875"/>
          <p14:tracePt t="39673" x="42863" y="4232275"/>
          <p14:tracePt t="39679" x="42863" y="4265613"/>
          <p14:tracePt t="39690" x="42863" y="4300538"/>
          <p14:tracePt t="39700" x="42863" y="4341813"/>
          <p14:tracePt t="39711" x="42863" y="4376738"/>
          <p14:tracePt t="39723" x="42863" y="4419600"/>
          <p14:tracePt t="39731" x="42863" y="4460875"/>
          <p14:tracePt t="39742" x="42863" y="4503738"/>
          <p14:tracePt t="39750" x="42863" y="4564063"/>
          <p14:tracePt t="39761" x="42863" y="4597400"/>
          <p14:tracePt t="39774" x="50800" y="4630738"/>
          <p14:tracePt t="39781" x="76200" y="4673600"/>
          <p14:tracePt t="39793" x="85725" y="4724400"/>
          <p14:tracePt t="39801" x="101600" y="4784725"/>
          <p14:tracePt t="39813" x="111125" y="4843463"/>
          <p14:tracePt t="39826" x="144463" y="4903788"/>
          <p14:tracePt t="39832" x="161925" y="4954588"/>
          <p14:tracePt t="39844" x="177800" y="4997450"/>
          <p14:tracePt t="39854" x="212725" y="5048250"/>
          <p14:tracePt t="39864" x="246063" y="5116513"/>
          <p14:tracePt t="39875" x="271463" y="5175250"/>
          <p14:tracePt t="39893" x="306388" y="5208588"/>
          <p14:tracePt t="39895" x="331788" y="5260975"/>
          <p14:tracePt t="39907" x="373063" y="5327650"/>
          <p14:tracePt t="39914" x="400050" y="5362575"/>
          <p14:tracePt t="39928" x="458788" y="5430838"/>
          <p14:tracePt t="39934" x="501650" y="5481638"/>
          <p14:tracePt t="39945" x="534988" y="5532438"/>
          <p14:tracePt t="39958" x="569913" y="5565775"/>
          <p14:tracePt t="39965" x="603250" y="5616575"/>
          <p14:tracePt t="39978" x="628650" y="5641975"/>
          <p14:tracePt t="39985" x="671513" y="5684838"/>
          <p14:tracePt t="39995" x="688975" y="5702300"/>
          <p14:tracePt t="40008" x="714375" y="5735638"/>
          <p14:tracePt t="40016" x="739775" y="5753100"/>
          <p14:tracePt t="40026" x="747713" y="5778500"/>
          <p14:tracePt t="40038" x="773113" y="5803900"/>
          <p14:tracePt t="40046" x="790575" y="5821363"/>
          <p14:tracePt t="40061" x="806450" y="5838825"/>
          <p14:tracePt t="40067" x="831850" y="5846763"/>
          <p14:tracePt t="40077" x="831850" y="5854700"/>
          <p14:tracePt t="40090" x="858838" y="5872163"/>
          <p14:tracePt t="40097" x="866775" y="5889625"/>
          <p14:tracePt t="40128" x="874713" y="5889625"/>
          <p14:tracePt t="40139" x="874713" y="5897563"/>
          <p14:tracePt t="55475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6|7.9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8|5.2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|5.2|8|1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</Words>
  <Application>Microsoft Office PowerPoint</Application>
  <PresentationFormat>Widescreen</PresentationFormat>
  <Paragraphs>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Maths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3</cp:revision>
  <dcterms:created xsi:type="dcterms:W3CDTF">2021-03-01T17:48:54Z</dcterms:created>
  <dcterms:modified xsi:type="dcterms:W3CDTF">2021-03-01T18:26:52Z</dcterms:modified>
</cp:coreProperties>
</file>