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B0EC-2732-4837-A82C-8BF9E8FEC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B70C-A035-43AC-9E7B-CAFF99089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B9F58-593B-468F-A8FD-D04BF98E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EF929-D44C-4F80-9706-D4BB57C6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60B8F-99F8-48C7-8DE6-D10B294E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1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094D-7461-40D6-B430-FD0F577B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A2AF5-1743-4714-8020-BB05CEFF7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E8011-44ED-4BDB-BB82-1B0A5629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54B8E-5226-4616-885C-037AF82C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726FD-3C00-44CC-A950-AFE4EBCA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B76B0-7ACE-4732-889D-78150F98D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D15FA-4CB4-4DF2-A097-21E779512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37F94-87B7-4979-8788-F2A25BC4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1813D-477A-4C8A-B314-35225CCB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BC2B-007C-4ECB-AF51-A44800AD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9950-A9AD-4328-9E45-9369B789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CB6E-EDD3-4DBD-933C-E786827AE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A8EA-D5D8-4FA7-B87B-DE27066F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95B5F-6995-4BEA-8589-5E0ECC86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B48F0-41BC-4971-9988-5D9B02FE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8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2E99-AA8D-46B1-ADCE-6A06F20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2FAC-3801-4455-9D95-F84E8D90F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ACEE-4C17-46DD-9485-374F9DF7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4A987-4756-4E8E-9BB7-7E357E2F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B1FA5-2E05-459C-916C-27B56C21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4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2F7C-9C73-4E9A-919A-3303B56E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817F-CB18-4E43-9D2F-3D0CC23F7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57FCA-692D-4D58-8304-4DAF50E1F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A030A-CF5A-4C3A-9356-932203DA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60E40-EF5F-4243-A0EF-5AE05DFF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C7EDD-169C-4A23-89AF-2B56DCD2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6C41-2561-4D87-9930-5CEF8BD4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FAE91-F37B-4DAF-A16A-0BF7A74F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F5BFC-C823-4A8F-B109-1AF36A5DE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CD8DA-D489-467D-9906-1945DE5A0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A8B92-DDD0-4A61-8AE1-48BA98A8F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E2467-3A22-4B3E-BB21-A9463A62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DBEF0-15CC-43FA-8945-48F189B9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14EDD-C1E7-4403-B0B4-2B2EB106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CF07-7359-4F6B-980D-9F916022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19633-F278-46F2-B634-1CFF53E1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B0472-864A-4988-8B04-00E0E7D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242CD-C8DB-4518-B5A6-6C56A94C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4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D4BE4-83DC-4AE1-9EEE-93F529D2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F3AB5-AD1A-4C75-AB10-6CA82F31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4CD60-4A7B-4137-8632-0559C264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9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C711-B4D5-45EA-BA13-3904ABBF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35695-5DFF-4DBE-9716-509039299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A6684-6438-4045-83F1-CDD2F8F2E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78090-EAF5-4CE5-8E58-74043790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E907F-CA41-49C0-8054-A16175D5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F78D-0358-40FE-BF5D-05C0DA21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4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83F1-480F-421E-85EC-34D96C6E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F94D2-0F8B-469D-8674-C4E1C1D88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CCA3E-4EE9-4697-938F-406438A5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60330-2A5F-46C5-8DDD-08D8E5F5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0280-EB99-45E7-A356-49BD8801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AD668-738E-498B-BF3B-0DE15CEE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3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1A5CF-6935-4CBD-88DB-9ED2B50F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CCBD0-CDC5-4FE6-8E7C-6AFE36ACF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F195-85A7-41D8-8EE8-0164BEC8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72BB-AA74-4D81-8D3C-4E6B072DF6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E531-D37D-4174-8253-7510EB7BF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5BE30-F769-49C8-A602-A8C62F39A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28F9-09E1-4592-A779-B048BFA6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54D92-7584-40AD-A679-6D581B55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39" y="285750"/>
            <a:ext cx="88392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9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E39EF-5EE5-406D-A3DA-FEDFEC453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28600"/>
            <a:ext cx="89249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4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E17A3-7DE9-402A-9BB6-9850EB12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95262"/>
            <a:ext cx="89154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5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1</cp:revision>
  <dcterms:created xsi:type="dcterms:W3CDTF">2021-03-01T17:14:41Z</dcterms:created>
  <dcterms:modified xsi:type="dcterms:W3CDTF">2021-03-01T17:16:49Z</dcterms:modified>
</cp:coreProperties>
</file>