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8798-0B0F-2D4D-827C-522C5B0CD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E68B7-EEFA-A54A-813B-6FFC83710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14546-C584-6F49-B3CB-40FD8D8E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A9008-6BBF-9541-B468-7CC2AA87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841BC-22B9-8742-B56B-00DE36E3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2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F92-F571-8646-9538-9C55EB62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DABD7-274B-394F-8D77-116A42E67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77CEA-F080-6E43-A646-453625EF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B7C5-585F-8649-84BE-F563E0ED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4B444-0A05-3B44-BCBB-702EC0F2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0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362B57-F584-234A-A63B-4BB779253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38A50-6BC3-6746-AD95-669AB9F2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A3FD8-F58B-B349-B74E-DBF17654D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2D3D-AAA3-DF4E-9CC4-72927596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E7CEC-1B69-A44F-BFA1-253C21C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2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82A2-B003-9544-BFD1-34805AC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AEE-A103-F441-967C-63AAC7971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FA159-DF4F-BB47-9E41-7EE0BFD9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F855B-0CCC-1240-8B57-FCCE5F7A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C4A76-49D9-FC4E-8631-F7192527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3F30-E13D-4E40-88EC-D389A0891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4A704-4542-BB4A-A33A-CD27CC1C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14D48-8442-A74D-B7CF-FABD2D9E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F90E8-C2BC-C641-BF1C-1EB725DD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35EAF-A9A8-B945-B659-9C4EE5B1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2A6C-1E6D-3E4E-B7D3-46A50D8B6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1D379-8A7C-9E4D-A5A6-0413D3031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507B4-5C2D-BF4C-B6EA-95D65764F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7359C-30EA-0742-8782-8D5452BF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57160-7F00-A146-9A3E-FEE2668C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199D0-6731-0B47-91AB-F2E97359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6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5BC2-EA24-0442-BE29-97ACF127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B8C3E-6F6C-CC48-B9F9-97AF9A043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0F3F2-5724-2C46-8B91-8F6673BD7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92C3C-2315-E743-87A0-C2D1F9818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14DA2-A872-E34F-A03C-2E29A6AA7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377792-F160-184F-B10A-D5884FFB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54F1A-67FE-D849-A1DA-1E5010F6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B3BF6E-76E9-D347-B625-2D7BB706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0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9E08-0E16-FF48-8B96-401568BC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19AC5-6171-2D47-9801-0FC5FC97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B7444-8CA6-D249-9BC2-3B3B55F7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9D235-9AE6-8F4B-A2A3-D99758AC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79BD8-36DC-AD4D-8409-EA51C1C42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6C7E0-2A3D-6C46-953A-00148ABB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80B4D-0280-0147-9BDC-89841846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6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1D9C-C4E3-EB48-9EF3-3431060E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CEBB-D1AF-4C4A-8F3C-CCF1FF78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763A9-0BCC-304D-A098-F7E8749A8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F5CE3-51C6-A545-ABE8-A21114BB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6D249-AE8B-794C-91CB-7A79D16F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2EBA3-ADEF-0D4A-89D2-F9EDBEAD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0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84451-4094-7749-BD83-24567865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2B8ACF-1208-9E40-B099-E8A04AC99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59F1A-AA7A-9D45-9CB2-120D53FCE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DC663-12E2-E34B-B30A-41FB1326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23CD3-1344-0A4D-8383-D509C7A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440BD-5E92-D848-9E16-CA5C275F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B0585D-DEFE-7147-9473-42AD798A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6D0AE-0481-9C4D-A443-9AA0D77C4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317C4-89AA-DE4F-BB5E-807322512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8E7FF-9CD4-CC41-990F-F79E1E295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3FDC2-B8A5-2D4C-BD35-317FA28D1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3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5B9A-5116-FC41-B6F9-16D4D9AE2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History Learning Intention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To identify the difference between invaders and settlers.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AB80C-9E10-A041-B01E-84E85C255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4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8E0F-A642-D94B-8361-90B7D08A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sz="3700">
                <a:latin typeface="Arial" panose="020B0604020202020204" pitchFamily="34" charset="0"/>
                <a:cs typeface="Arial" panose="020B0604020202020204" pitchFamily="34" charset="0"/>
              </a:rPr>
              <a:t>Where did the Vikings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6FEE-ECCF-A54E-B7CE-AE631543C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came from a number of countries known collectively as Scandinavia: modern Denmark, Norway and Sweden.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841DA0-7DFD-AD4A-B6CD-E6121E478C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23687" y="557784"/>
            <a:ext cx="6792541" cy="5857530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74466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A2F9-2126-B340-BD41-BD276100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did the Vikings leave Scandinavia?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507F8-003E-9F46-9E9E-0CB11EC53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the information sheet to find out.</a:t>
            </a:r>
          </a:p>
        </p:txBody>
      </p:sp>
    </p:spTree>
    <p:extLst>
      <p:ext uri="{BB962C8B-B14F-4D97-AF65-F5344CB8AC3E}">
        <p14:creationId xmlns:p14="http://schemas.microsoft.com/office/powerpoint/2010/main" val="116422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E15D-F382-0D43-938C-A1C8EBBE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an invader and a settler?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29ABD-B6C4-4F42-A209-25B5D634E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1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430B-4D5C-1F47-A896-BF336734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an invader and a settler?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9319-8165-F14B-9DF5-C8E9BF52A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Invaders enter a country by force and want to attack it.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Settlers build homes on land that is new to them.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0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A2351-C154-0D44-BD34-4D83FCC4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E1834-4F89-1143-B4A2-C324AB609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Sort the words onto the worksheet into whether they apply to invaders or settlers. Explain your reasons for each.</a:t>
            </a:r>
          </a:p>
        </p:txBody>
      </p:sp>
    </p:spTree>
    <p:extLst>
      <p:ext uri="{BB962C8B-B14F-4D97-AF65-F5344CB8AC3E}">
        <p14:creationId xmlns:p14="http://schemas.microsoft.com/office/powerpoint/2010/main" val="305617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124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History Learning Intention – To identify the difference between invaders and settlers.</vt:lpstr>
      <vt:lpstr>Where did the Vikings come from?</vt:lpstr>
      <vt:lpstr>Why did the Vikings leave Scandinavia?</vt:lpstr>
      <vt:lpstr>What is the difference between an invader and a settler?</vt:lpstr>
      <vt:lpstr>What is the difference between an invader and a settler?</vt:lpstr>
      <vt:lpstr>Your task: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– Where did the Vikings come from?</dc:title>
  <dc:creator>Kilmartin, Rachel</dc:creator>
  <cp:lastModifiedBy>Kilmartin, Rachel</cp:lastModifiedBy>
  <cp:revision>9</cp:revision>
  <dcterms:created xsi:type="dcterms:W3CDTF">2021-02-07T17:20:41Z</dcterms:created>
  <dcterms:modified xsi:type="dcterms:W3CDTF">2021-02-07T17:56:35Z</dcterms:modified>
</cp:coreProperties>
</file>