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3"/>
  </p:normalViewPr>
  <p:slideViewPr>
    <p:cSldViewPr snapToGrid="0" snapToObjects="1">
      <p:cViewPr varScale="1">
        <p:scale>
          <a:sx n="100" d="100"/>
          <a:sy n="100" d="100"/>
        </p:scale>
        <p:origin x="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68798-0B0F-2D4D-827C-522C5B0CD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00E68B7-EEFA-A54A-813B-6FFC837108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14546-C584-6F49-B3CB-40FD8D8EA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8A9008-6BBF-9541-B468-7CC2AA870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841BC-22B9-8742-B56B-00DE36E3F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02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D9F92-F571-8646-9538-9C55EB620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7DABD7-274B-394F-8D77-116A42E674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77CEA-F080-6E43-A646-453625EFE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7B7C5-585F-8649-84BE-F563E0ED9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4B444-0A05-3B44-BCBB-702EC0F2F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905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362B57-F584-234A-A63B-4BB7792530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D38A50-6BC3-6746-AD95-669AB9F210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AA3FD8-F58B-B349-B74E-DBF17654D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92D3D-AAA3-DF4E-9CC4-729275961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AE7CEC-1B69-A44F-BFA1-253C21C4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521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082A2-B003-9544-BFD1-34805AC6F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C0AEE-A103-F441-967C-63AAC7971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FA159-DF4F-BB47-9E41-7EE0BFD9F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F855B-0CCC-1240-8B57-FCCE5F7A5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C4A76-49D9-FC4E-8631-F7192527A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067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93F30-E13D-4E40-88EC-D389A0891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34A704-4542-BB4A-A33A-CD27CC1C1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B14D48-8442-A74D-B7CF-FABD2D9EF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F90E8-C2BC-C641-BF1C-1EB725DD1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935EAF-A9A8-B945-B659-9C4EE5B16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85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62A6C-1E6D-3E4E-B7D3-46A50D8B66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1D379-8A7C-9E4D-A5A6-0413D30317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9507B4-5C2D-BF4C-B6EA-95D65764F2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F7359C-30EA-0742-8782-8D5452BF6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057160-7F00-A146-9A3E-FEE2668C8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1199D0-6731-0B47-91AB-F2E97359D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969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75BC2-EA24-0442-BE29-97ACF12785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EB8C3E-6F6C-CC48-B9F9-97AF9A043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90F3F2-5724-2C46-8B91-8F6673BD7F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392C3C-2315-E743-87A0-C2D1F98189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14DA2-A872-E34F-A03C-2E29A6AA72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377792-F160-184F-B10A-D5884FFB5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654F1A-67FE-D849-A1DA-1E5010F64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B3BF6E-76E9-D347-B625-2D7BB7064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106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79E08-0E16-FF48-8B96-401568BC6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019AC5-6171-2D47-9801-0FC5FC97C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4B7444-8CA6-D249-9BC2-3B3B55F7C0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89D235-9AE6-8F4B-A2A3-D99758ACD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63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F79BD8-36DC-AD4D-8409-EA51C1C42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A6C7E0-2A3D-6C46-953A-00148ABB7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380B4D-0280-0147-9BDC-89841846B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660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E1D9C-C4E3-EB48-9EF3-3431060E3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9CEBB-D1AF-4C4A-8F3C-CCF1FF788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763A9-0BCC-304D-A098-F7E8749A83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F5CE3-51C6-A545-ABE8-A21114BBA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66D249-AE8B-794C-91CB-7A79D16F2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2EBA3-ADEF-0D4A-89D2-F9EDBEADB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802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84451-4094-7749-BD83-24567865E7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2B8ACF-1208-9E40-B099-E8A04AC990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159F1A-AA7A-9D45-9CB2-120D53FCE8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7DC663-12E2-E34B-B30A-41FB1326D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323CD3-1344-0A4D-8383-D509C7AD4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440BD-5E92-D848-9E16-CA5C275FB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1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B0585D-DEFE-7147-9473-42AD798AA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A6D0AE-0481-9C4D-A443-9AA0D77C43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C317C4-89AA-DE4F-BB5E-8073225127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B53C3-2811-184E-91C1-A1C958693822}" type="datetimeFigureOut">
              <a:rPr lang="en-US" smtClean="0"/>
              <a:t>2/7/21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C8E7FF-9CD4-CC41-990F-F79E1E295E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3FDC2-B8A5-2D4C-BD35-317FA28D11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C2FB8-ECCD-A842-BB99-F40265174A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235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B5B9A-5116-FC41-B6F9-16D4D9AE2A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>
                <a:latin typeface="Arial" panose="020B0604020202020204" pitchFamily="34" charset="0"/>
                <a:cs typeface="Arial" panose="020B0604020202020204" pitchFamily="34" charset="0"/>
              </a:rPr>
              <a:t>History Learning Intention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– To identify the difference between invaders and settlers.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9AB80C-9E10-A041-B01E-84E85C25515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640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E8E0F-A642-D94B-8361-90B7D08A1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6"/>
            <a:ext cx="3505495" cy="1622321"/>
          </a:xfrm>
        </p:spPr>
        <p:txBody>
          <a:bodyPr>
            <a:normAutofit/>
          </a:bodyPr>
          <a:lstStyle/>
          <a:p>
            <a:r>
              <a:rPr lang="en-US" sz="3700">
                <a:latin typeface="Arial" panose="020B0604020202020204" pitchFamily="34" charset="0"/>
                <a:cs typeface="Arial" panose="020B0604020202020204" pitchFamily="34" charset="0"/>
              </a:rPr>
              <a:t>Where did the Vikings come from?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E6FEE-ECCF-A54E-B7CE-AE631543C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8931" y="2438400"/>
            <a:ext cx="3505494" cy="37854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Vikings came from a number of countries known collectively as Scandinavia: modern Denmark, Norway and Sweden.</a:t>
            </a: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39A796-BE83-48B1-B33F-35C4A32AAB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9056" y="0"/>
            <a:ext cx="755294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9">
            <a:extLst>
              <a:ext uri="{FF2B5EF4-FFF2-40B4-BE49-F238E27FC236}">
                <a16:creationId xmlns:a16="http://schemas.microsoft.com/office/drawing/2014/main" id="{72F84B47-E267-4194-8194-831DB7B55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3688" y="557784"/>
            <a:ext cx="6584098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841DA0-7DFD-AD4A-B6CD-E6121E478CD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123687" y="557784"/>
            <a:ext cx="6792541" cy="5857530"/>
          </a:xfrm>
          <a:prstGeom prst="rect">
            <a:avLst/>
          </a:prstGeom>
          <a:noFill/>
          <a:effectLst/>
        </p:spPr>
      </p:pic>
    </p:spTree>
    <p:extLst>
      <p:ext uri="{BB962C8B-B14F-4D97-AF65-F5344CB8AC3E}">
        <p14:creationId xmlns:p14="http://schemas.microsoft.com/office/powerpoint/2010/main" val="3744664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BA2F9-2126-B340-BD41-BD276100A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Why did the Vikings leave Scandinavia?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9507F8-003E-9F46-9E9E-0CB11EC53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the information sheet to find out.</a:t>
            </a:r>
          </a:p>
        </p:txBody>
      </p:sp>
    </p:spTree>
    <p:extLst>
      <p:ext uri="{BB962C8B-B14F-4D97-AF65-F5344CB8AC3E}">
        <p14:creationId xmlns:p14="http://schemas.microsoft.com/office/powerpoint/2010/main" val="11642217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6E15D-F382-0D43-938C-A1C8EBBE7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the difference between an invader and a settler?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E29ABD-B6C4-4F42-A209-25B5D634E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016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3430B-4D5C-1F47-A896-BF3367347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the difference between an invader and a settler?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59319-8165-F14B-9DF5-C8E9BF52AD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Invaders enter a country by force and want to attack it.</a:t>
            </a:r>
          </a:p>
          <a:p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200" dirty="0">
                <a:latin typeface="Arial" panose="020B0604020202020204" pitchFamily="34" charset="0"/>
                <a:cs typeface="Arial" panose="020B0604020202020204" pitchFamily="34" charset="0"/>
              </a:rPr>
              <a:t>Settlers build homes on land that is new to them.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2079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A2351-C154-0D44-BD34-4D83FCC46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Your task: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DE1834-4F89-1143-B4A2-C324AB609E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Sort the words onto the worksheet into whether they apply to invaders or settlers. Explain your reasons for each.</a:t>
            </a:r>
          </a:p>
        </p:txBody>
      </p:sp>
    </p:spTree>
    <p:extLst>
      <p:ext uri="{BB962C8B-B14F-4D97-AF65-F5344CB8AC3E}">
        <p14:creationId xmlns:p14="http://schemas.microsoft.com/office/powerpoint/2010/main" val="3056175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124</Words>
  <Application>Microsoft Macintosh PowerPoint</Application>
  <PresentationFormat>Widescreen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History Learning Intention – To identify the difference between invaders and settlers.</vt:lpstr>
      <vt:lpstr>Where did the Vikings come from?</vt:lpstr>
      <vt:lpstr>Why did the Vikings leave Scandinavia?</vt:lpstr>
      <vt:lpstr>What is the difference between an invader and a settler?</vt:lpstr>
      <vt:lpstr>What is the difference between an invader and a settler?</vt:lpstr>
      <vt:lpstr>Your task: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– Where did the Vikings come from?</dc:title>
  <dc:creator>Kilmartin, Rachel</dc:creator>
  <cp:lastModifiedBy>Kilmartin, Rachel</cp:lastModifiedBy>
  <cp:revision>9</cp:revision>
  <dcterms:created xsi:type="dcterms:W3CDTF">2021-02-07T17:20:41Z</dcterms:created>
  <dcterms:modified xsi:type="dcterms:W3CDTF">2021-02-07T17:56:35Z</dcterms:modified>
</cp:coreProperties>
</file>