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61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7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-10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466CC-BB02-BD43-B19E-E6E613A63616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4D627-EBBF-0743-AA97-66FA356C9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9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0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5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1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9272-5805-F147-8C96-35A219DA638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6A7A-59B9-AB47-840F-5A9DD000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531" y="2089314"/>
            <a:ext cx="9144000" cy="2387600"/>
          </a:xfrm>
        </p:spPr>
        <p:txBody>
          <a:bodyPr>
            <a:normAutofit/>
          </a:bodyPr>
          <a:lstStyle/>
          <a:p>
            <a:r>
              <a:rPr lang="en-US" sz="16600" dirty="0" smtClean="0">
                <a:latin typeface="Arial" charset="0"/>
                <a:ea typeface="Arial" charset="0"/>
                <a:cs typeface="Arial" charset="0"/>
              </a:rPr>
              <a:t>ch</a:t>
            </a:r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41" y="336331"/>
            <a:ext cx="20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Today’s sound is...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68524" y="299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 smtClean="0"/>
              <a:t>j</a:t>
            </a:r>
            <a:endParaRPr lang="en-GB" altLang="x-none" sz="16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09048" y="991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/>
              <a:t>f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39972" y="6682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/>
              <a:t>i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8745" y="5850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 smtClean="0"/>
              <a:t>u</a:t>
            </a:r>
            <a:endParaRPr lang="en-GB" altLang="x-none" sz="16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3131" y="7418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/>
              <a:t>v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3945" y="8865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 smtClean="0"/>
              <a:t>w</a:t>
            </a:r>
            <a:endParaRPr lang="en-GB" altLang="x-none" sz="16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8731" y="8865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48" y="669487"/>
            <a:ext cx="3870435" cy="102267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5531" y="20893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 smtClean="0">
                <a:latin typeface="Arial" charset="0"/>
                <a:ea typeface="Arial" charset="0"/>
                <a:cs typeface="Arial" charset="0"/>
              </a:rPr>
              <a:t>ch</a:t>
            </a:r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4869" y="6694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8+ Printable Lined Paper Templates | Free &amp; Premium Templates">
            <a:extLst>
              <a:ext uri="{FF2B5EF4-FFF2-40B4-BE49-F238E27FC236}">
                <a16:creationId xmlns=""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5930" y="1481958"/>
            <a:ext cx="1313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charset="0"/>
                <a:ea typeface="Arial" charset="0"/>
                <a:cs typeface="Arial" charset="0"/>
              </a:rPr>
              <a:t>ch</a:t>
            </a:r>
            <a:endParaRPr lang="en-US" sz="8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8042" y="5524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089" y="1688990"/>
            <a:ext cx="5142186" cy="318781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 smtClean="0">
                <a:latin typeface="Arial" charset="0"/>
                <a:ea typeface="Arial" charset="0"/>
                <a:cs typeface="Arial" charset="0"/>
              </a:rPr>
              <a:t>chop</a:t>
            </a:r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4" y="262757"/>
            <a:ext cx="437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Special friends,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fred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talk, word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h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8731" y="6545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089" y="1688990"/>
            <a:ext cx="5142186" cy="318781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 smtClean="0">
                <a:latin typeface="Arial" charset="0"/>
                <a:ea typeface="Arial" charset="0"/>
                <a:cs typeface="Arial" charset="0"/>
              </a:rPr>
              <a:t>chin</a:t>
            </a:r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4" y="262757"/>
            <a:ext cx="437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Special friends,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fred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talk, word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c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99448" y="6157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48" y="669487"/>
            <a:ext cx="3870435" cy="102267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5531" y="20893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3" y="1080157"/>
            <a:ext cx="3613807" cy="5547194"/>
          </a:xfrm>
          <a:prstGeom prst="rect">
            <a:avLst/>
          </a:prstGeom>
        </p:spPr>
      </p:pic>
      <p:pic>
        <p:nvPicPr>
          <p:cNvPr id="8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965" y="267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089" y="1688990"/>
            <a:ext cx="5142186" cy="318781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 smtClean="0">
                <a:latin typeface="Arial" charset="0"/>
                <a:ea typeface="Arial" charset="0"/>
                <a:cs typeface="Arial" charset="0"/>
              </a:rPr>
              <a:t>chat</a:t>
            </a:r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74" y="262757"/>
            <a:ext cx="437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Special friends,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fred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talk, word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9655" y="4935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8+ Printable Lined Paper Templates | Free &amp; Premium Templates">
            <a:extLst>
              <a:ext uri="{FF2B5EF4-FFF2-40B4-BE49-F238E27FC236}">
                <a16:creationId xmlns=""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5930" y="1481958"/>
            <a:ext cx="2511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Arial" charset="0"/>
                <a:ea typeface="Arial" charset="0"/>
                <a:cs typeface="Arial" charset="0"/>
              </a:rPr>
              <a:t>chop</a:t>
            </a:r>
            <a:endParaRPr lang="en-US" sz="8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5930" y="2963916"/>
            <a:ext cx="2511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charset="0"/>
                <a:ea typeface="Arial" charset="0"/>
                <a:cs typeface="Arial" charset="0"/>
              </a:rPr>
              <a:t>chin</a:t>
            </a:r>
            <a:endParaRPr lang="en-US" sz="8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5929" y="4445874"/>
            <a:ext cx="2511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charset="0"/>
                <a:ea typeface="Arial" charset="0"/>
                <a:cs typeface="Arial" charset="0"/>
              </a:rPr>
              <a:t>chat</a:t>
            </a:r>
            <a:endParaRPr lang="en-US" sz="8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slide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0386" y="55030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48" y="669487"/>
            <a:ext cx="3870435" cy="102267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My turn, your turn...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5531" y="20893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 smtClean="0">
                <a:latin typeface="Arial" charset="0"/>
                <a:ea typeface="Arial" charset="0"/>
                <a:cs typeface="Arial" charset="0"/>
              </a:rPr>
              <a:t>ch</a:t>
            </a:r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30372" y="5211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48" y="669487"/>
            <a:ext cx="3870435" cy="102267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My turn, your turn...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5531" y="20893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17" y="1180826"/>
            <a:ext cx="3507828" cy="5222766"/>
          </a:xfrm>
          <a:prstGeom prst="rect">
            <a:avLst/>
          </a:prstGeom>
        </p:spPr>
      </p:pic>
      <p:pic>
        <p:nvPicPr>
          <p:cNvPr id="5" name="ch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9241" y="9625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48" y="669487"/>
            <a:ext cx="3870435" cy="102267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My turn, your turn...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5531" y="20893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 smtClean="0">
                <a:latin typeface="Arial" charset="0"/>
                <a:ea typeface="Arial" charset="0"/>
                <a:cs typeface="Arial" charset="0"/>
              </a:rPr>
              <a:t>ch</a:t>
            </a:r>
            <a:endParaRPr lang="en-US" sz="16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30372" y="5211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432176" y="2060575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/>
              <a:t>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2489" y="5850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 smtClean="0"/>
              <a:t>e</a:t>
            </a:r>
            <a:endParaRPr lang="en-GB" altLang="x-none" sz="16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1586" y="1193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 err="1" smtClean="0"/>
              <a:t>sh</a:t>
            </a:r>
            <a:endParaRPr lang="en-GB" altLang="x-none" sz="16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1793" y="5850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3"/>
          <p:cNvSpPr txBox="1">
            <a:spLocks noChangeArrowheads="1"/>
          </p:cNvSpPr>
          <p:nvPr/>
        </p:nvSpPr>
        <p:spPr bwMode="auto">
          <a:xfrm>
            <a:off x="3936672" y="1881899"/>
            <a:ext cx="5040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x-none" sz="16000" dirty="0" smtClean="0"/>
              <a:t>k</a:t>
            </a:r>
            <a:endParaRPr lang="en-GB" altLang="x-none" sz="16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317" y="375197"/>
            <a:ext cx="3870435" cy="1022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Speedy sounds...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5683" y="7103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97</Words>
  <Application>Microsoft Office PowerPoint</Application>
  <PresentationFormat>Custom</PresentationFormat>
  <Paragraphs>69</Paragraphs>
  <Slides>21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</dc:title>
  <dc:creator>Charlotte Craggs</dc:creator>
  <cp:lastModifiedBy>Craggs, Charlotte</cp:lastModifiedBy>
  <cp:revision>4</cp:revision>
  <dcterms:created xsi:type="dcterms:W3CDTF">2021-02-11T11:44:49Z</dcterms:created>
  <dcterms:modified xsi:type="dcterms:W3CDTF">2021-02-22T13:42:09Z</dcterms:modified>
</cp:coreProperties>
</file>