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66" r:id="rId3"/>
    <p:sldId id="282" r:id="rId4"/>
    <p:sldId id="273" r:id="rId5"/>
    <p:sldId id="283" r:id="rId6"/>
    <p:sldId id="284" r:id="rId7"/>
    <p:sldId id="285" r:id="rId8"/>
    <p:sldId id="286" r:id="rId9"/>
    <p:sldId id="287" r:id="rId10"/>
    <p:sldId id="276"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C8F4"/>
    <a:srgbClr val="805799"/>
    <a:srgbClr val="28235B"/>
    <a:srgbClr val="D93627"/>
    <a:srgbClr val="F36639"/>
    <a:srgbClr val="FFEA39"/>
    <a:srgbClr val="679940"/>
    <a:srgbClr val="C0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773" autoAdjust="0"/>
  </p:normalViewPr>
  <p:slideViewPr>
    <p:cSldViewPr snapToGrid="0">
      <p:cViewPr varScale="1">
        <p:scale>
          <a:sx n="72" d="100"/>
          <a:sy n="72" d="100"/>
        </p:scale>
        <p:origin x="208" y="5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8FA4F-DEA3-4F8A-9950-6353BF572D4A}" type="datetimeFigureOut">
              <a:rPr lang="en-GB" smtClean="0"/>
              <a:t>28/01/2021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D5AB-4541-4AE9-96E8-D732873C51EA}" type="slidenum">
              <a:rPr lang="en-GB" smtClean="0"/>
              <a:t>‹#›</a:t>
            </a:fld>
            <a:endParaRPr lang="en-GB"/>
          </a:p>
        </p:txBody>
      </p:sp>
    </p:spTree>
    <p:extLst>
      <p:ext uri="{BB962C8B-B14F-4D97-AF65-F5344CB8AC3E}">
        <p14:creationId xmlns:p14="http://schemas.microsoft.com/office/powerpoint/2010/main" val="25586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2D5AB-4541-4AE9-96E8-D732873C51EA}" type="slidenum">
              <a:rPr lang="en-GB" smtClean="0"/>
              <a:t>5</a:t>
            </a:fld>
            <a:endParaRPr lang="en-GB"/>
          </a:p>
        </p:txBody>
      </p:sp>
    </p:spTree>
    <p:extLst>
      <p:ext uri="{BB962C8B-B14F-4D97-AF65-F5344CB8AC3E}">
        <p14:creationId xmlns:p14="http://schemas.microsoft.com/office/powerpoint/2010/main" val="933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2D5AB-4541-4AE9-96E8-D732873C51EA}" type="slidenum">
              <a:rPr lang="en-GB" smtClean="0"/>
              <a:t>6</a:t>
            </a:fld>
            <a:endParaRPr lang="en-GB"/>
          </a:p>
        </p:txBody>
      </p:sp>
    </p:spTree>
    <p:extLst>
      <p:ext uri="{BB962C8B-B14F-4D97-AF65-F5344CB8AC3E}">
        <p14:creationId xmlns:p14="http://schemas.microsoft.com/office/powerpoint/2010/main" val="4713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2D5AB-4541-4AE9-96E8-D732873C51EA}" type="slidenum">
              <a:rPr lang="en-GB" smtClean="0"/>
              <a:t>7</a:t>
            </a:fld>
            <a:endParaRPr lang="en-GB"/>
          </a:p>
        </p:txBody>
      </p:sp>
    </p:spTree>
    <p:extLst>
      <p:ext uri="{BB962C8B-B14F-4D97-AF65-F5344CB8AC3E}">
        <p14:creationId xmlns:p14="http://schemas.microsoft.com/office/powerpoint/2010/main" val="2570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2D5AB-4541-4AE9-96E8-D732873C51EA}" type="slidenum">
              <a:rPr lang="en-GB" smtClean="0"/>
              <a:t>8</a:t>
            </a:fld>
            <a:endParaRPr lang="en-GB"/>
          </a:p>
        </p:txBody>
      </p:sp>
    </p:spTree>
    <p:extLst>
      <p:ext uri="{BB962C8B-B14F-4D97-AF65-F5344CB8AC3E}">
        <p14:creationId xmlns:p14="http://schemas.microsoft.com/office/powerpoint/2010/main" val="175619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2D5AB-4541-4AE9-96E8-D732873C51EA}" type="slidenum">
              <a:rPr lang="en-GB" smtClean="0"/>
              <a:t>9</a:t>
            </a:fld>
            <a:endParaRPr lang="en-GB"/>
          </a:p>
        </p:txBody>
      </p:sp>
    </p:spTree>
    <p:extLst>
      <p:ext uri="{BB962C8B-B14F-4D97-AF65-F5344CB8AC3E}">
        <p14:creationId xmlns:p14="http://schemas.microsoft.com/office/powerpoint/2010/main" val="76548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8011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6105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45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15622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2899D-1EDC-48F5-B466-64C1635A35E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7174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2899D-1EDC-48F5-B466-64C1635A35E8}"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18366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2899D-1EDC-48F5-B466-64C1635A35E8}"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28118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2899D-1EDC-48F5-B466-64C1635A35E8}"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6353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99D-1EDC-48F5-B466-64C1635A35E8}"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21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0740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42263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2899D-1EDC-48F5-B466-64C1635A35E8}" type="datetimeFigureOut">
              <a:rPr lang="en-GB" smtClean="0"/>
              <a:t>28/01/2021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ED77-E64C-4393-BB24-5EDA95E8A209}" type="slidenum">
              <a:rPr lang="en-GB" smtClean="0"/>
              <a:t>‹#›</a:t>
            </a:fld>
            <a:endParaRPr lang="en-GB"/>
          </a:p>
        </p:txBody>
      </p:sp>
    </p:spTree>
    <p:extLst>
      <p:ext uri="{BB962C8B-B14F-4D97-AF65-F5344CB8AC3E}">
        <p14:creationId xmlns:p14="http://schemas.microsoft.com/office/powerpoint/2010/main" val="27763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48029"/>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Today we will be looking at more questions using the division symbol and solving the questions in different ways.</a:t>
            </a:r>
          </a:p>
          <a:p>
            <a:pPr algn="ctr"/>
            <a:endParaRPr lang="en-GB" sz="4000" dirty="0">
              <a:latin typeface="Arial" panose="020B0604020202020204" pitchFamily="34" charset="0"/>
              <a:cs typeface="Arial" panose="020B0604020202020204" pitchFamily="34" charset="0"/>
            </a:endParaRPr>
          </a:p>
          <a:p>
            <a:pPr algn="ctr"/>
            <a:r>
              <a:rPr lang="en-GB" sz="19900" dirty="0">
                <a:solidFill>
                  <a:prstClr val="black"/>
                </a:solidFill>
                <a:latin typeface="Arial" panose="020B0604020202020204" pitchFamily="34" charset="0"/>
                <a:cs typeface="Arial" panose="020B0604020202020204" pitchFamily="34" charset="0"/>
              </a:rPr>
              <a:t>÷</a:t>
            </a:r>
          </a:p>
          <a:p>
            <a:pPr algn="ctr"/>
            <a:r>
              <a:rPr lang="en-GB" sz="4000" dirty="0">
                <a:latin typeface="Arial" panose="020B0604020202020204" pitchFamily="34" charset="0"/>
                <a:cs typeface="Arial" panose="020B0604020202020204" pitchFamily="34" charset="0"/>
              </a:rPr>
              <a:t>This means ‘divide by’, which is similar to sharing.</a:t>
            </a:r>
          </a:p>
        </p:txBody>
      </p:sp>
      <p:pic>
        <p:nvPicPr>
          <p:cNvPr id="2" name="Audio 1">
            <a:hlinkClick r:id="" action="ppaction://media"/>
            <a:extLst>
              <a:ext uri="{FF2B5EF4-FFF2-40B4-BE49-F238E27FC236}">
                <a16:creationId xmlns:a16="http://schemas.microsoft.com/office/drawing/2014/main" id="{753EF8FB-C707-9D47-9A09-DE4D974327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29095566"/>
      </p:ext>
    </p:extLst>
  </p:cSld>
  <p:clrMapOvr>
    <a:masterClrMapping/>
  </p:clrMapOvr>
  <mc:AlternateContent xmlns:mc="http://schemas.openxmlformats.org/markup-compatibility/2006">
    <mc:Choice xmlns:p14="http://schemas.microsoft.com/office/powerpoint/2010/main" Requires="p14">
      <p:transition spd="slow" p14:dur="2000" advTm="11003"/>
    </mc:Choice>
    <mc:Fallback>
      <p:transition spd="slow" advTm="11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5632311"/>
          </a:xfrm>
          <a:prstGeom prst="rect">
            <a:avLst/>
          </a:prstGeom>
          <a:noFill/>
        </p:spPr>
        <p:txBody>
          <a:bodyPr wrap="square" rtlCol="0">
            <a:spAutoFit/>
          </a:bodyPr>
          <a:lstStyle/>
          <a:p>
            <a:pPr lvl="0"/>
            <a:r>
              <a:rPr lang="en-GB" sz="2400" dirty="0">
                <a:solidFill>
                  <a:prstClr val="black"/>
                </a:solidFill>
                <a:latin typeface="Arial" panose="020B0604020202020204" pitchFamily="34" charset="0"/>
                <a:cs typeface="Arial" panose="020B0604020202020204" pitchFamily="34" charset="0"/>
              </a:rPr>
              <a:t>Try as many questions as you can. Remember to subtract the number you are dividing by. How many groups of this number can you take away to get 0? Use objects to help you.</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4 ÷ 2 =							15 ÷ 5 =</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10 ÷ 2 =							18 ÷ 2 =</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20 ÷ 5 =						    25 ÷ 5 =</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20 ÷ 10 =						 30 ÷ 10 =</a:t>
            </a:r>
            <a:endParaRPr lang="en-GB" sz="3600" dirty="0">
              <a:latin typeface="Arial" panose="020B0604020202020204"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C4BAC37C-0B79-2A4A-8AD6-36078AB797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154753305"/>
      </p:ext>
    </p:extLst>
  </p:cSld>
  <p:clrMapOvr>
    <a:masterClrMapping/>
  </p:clrMapOvr>
  <mc:AlternateContent xmlns:mc="http://schemas.openxmlformats.org/markup-compatibility/2006">
    <mc:Choice xmlns:p14="http://schemas.microsoft.com/office/powerpoint/2010/main" Requires="p14">
      <p:transition spd="slow" p14:dur="2000" advTm="22695"/>
    </mc:Choice>
    <mc:Fallback>
      <p:transition spd="slow" advTm="22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647974"/>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Recap:</a:t>
            </a:r>
          </a:p>
          <a:p>
            <a:pPr algn="ctr"/>
            <a:r>
              <a:rPr lang="en-GB" sz="8000" dirty="0">
                <a:solidFill>
                  <a:prstClr val="black"/>
                </a:solidFill>
                <a:latin typeface="Arial" panose="020B0604020202020204" pitchFamily="34" charset="0"/>
                <a:cs typeface="Arial" panose="020B0604020202020204" pitchFamily="34" charset="0"/>
              </a:rPr>
              <a:t>10 ÷ 5 =</a:t>
            </a:r>
          </a:p>
          <a:p>
            <a:pPr algn="ctr"/>
            <a:r>
              <a:rPr lang="en-GB" sz="4000" dirty="0">
                <a:latin typeface="Arial" panose="020B0604020202020204" pitchFamily="34" charset="0"/>
                <a:cs typeface="Arial" panose="020B0604020202020204" pitchFamily="34" charset="0"/>
              </a:rPr>
              <a:t>This means 10 divided by 5. </a:t>
            </a:r>
          </a:p>
          <a:p>
            <a:pPr algn="ctr"/>
            <a:r>
              <a:rPr lang="en-GB" sz="4000" dirty="0">
                <a:latin typeface="Arial" panose="020B0604020202020204" pitchFamily="34" charset="0"/>
                <a:cs typeface="Arial" panose="020B0604020202020204" pitchFamily="34" charset="0"/>
              </a:rPr>
              <a:t>This is the same as 10 shared into 5 groups.</a:t>
            </a:r>
          </a:p>
          <a:p>
            <a:pPr algn="ctr"/>
            <a:endParaRPr lang="en-GB" sz="4000" dirty="0">
              <a:latin typeface="Arial" panose="020B0604020202020204" pitchFamily="34" charset="0"/>
              <a:cs typeface="Arial" panose="020B0604020202020204" pitchFamily="34" charset="0"/>
            </a:endParaRPr>
          </a:p>
          <a:p>
            <a:pPr lvl="0" algn="ctr"/>
            <a:r>
              <a:rPr lang="en-GB" sz="8000" dirty="0">
                <a:solidFill>
                  <a:prstClr val="black"/>
                </a:solidFill>
                <a:latin typeface="Arial" panose="020B0604020202020204" pitchFamily="34" charset="0"/>
                <a:cs typeface="Arial" panose="020B0604020202020204" pitchFamily="34" charset="0"/>
              </a:rPr>
              <a:t>10 ÷ 5 =</a:t>
            </a:r>
          </a:p>
          <a:p>
            <a:pPr lvl="0" algn="ctr"/>
            <a:r>
              <a:rPr lang="en-GB" dirty="0">
                <a:solidFill>
                  <a:schemeClr val="bg1"/>
                </a:solidFill>
                <a:latin typeface="Arial" panose="020B0604020202020204" pitchFamily="34" charset="0"/>
                <a:cs typeface="Arial" panose="020B0604020202020204" pitchFamily="34" charset="0"/>
              </a:rPr>
              <a:t>a</a:t>
            </a:r>
            <a:endParaRPr lang="en-GB" sz="7200" dirty="0">
              <a:solidFill>
                <a:schemeClr val="bg1"/>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amount being divided				     The number of groups</a:t>
            </a:r>
          </a:p>
          <a:p>
            <a:r>
              <a:rPr lang="en-GB" sz="2400" dirty="0">
                <a:latin typeface="Arial" panose="020B0604020202020204" pitchFamily="34" charset="0"/>
                <a:cs typeface="Arial" panose="020B0604020202020204" pitchFamily="34" charset="0"/>
              </a:rPr>
              <a:t>or shared</a:t>
            </a:r>
          </a:p>
        </p:txBody>
      </p:sp>
      <p:cxnSp>
        <p:nvCxnSpPr>
          <p:cNvPr id="3" name="Straight Arrow Connector 2">
            <a:extLst>
              <a:ext uri="{FF2B5EF4-FFF2-40B4-BE49-F238E27FC236}">
                <a16:creationId xmlns:a16="http://schemas.microsoft.com/office/drawing/2014/main" id="{D9B56F35-0718-6646-ADFC-398C482D830B}"/>
              </a:ext>
            </a:extLst>
          </p:cNvPr>
          <p:cNvCxnSpPr>
            <a:cxnSpLocks/>
          </p:cNvCxnSpPr>
          <p:nvPr/>
        </p:nvCxnSpPr>
        <p:spPr>
          <a:xfrm flipV="1">
            <a:off x="2153266" y="5147187"/>
            <a:ext cx="118800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9AB869E-5A95-7446-AC05-D7BA9D454206}"/>
              </a:ext>
            </a:extLst>
          </p:cNvPr>
          <p:cNvCxnSpPr>
            <a:cxnSpLocks/>
          </p:cNvCxnSpPr>
          <p:nvPr/>
        </p:nvCxnSpPr>
        <p:spPr>
          <a:xfrm flipH="1" flipV="1">
            <a:off x="5922230" y="5147187"/>
            <a:ext cx="118800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D7E54CC2-101E-1F46-AE4C-14D8DF4924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195129035"/>
      </p:ext>
    </p:extLst>
  </p:cSld>
  <p:clrMapOvr>
    <a:masterClrMapping/>
  </p:clrMapOvr>
  <mc:AlternateContent xmlns:mc="http://schemas.openxmlformats.org/markup-compatibility/2006">
    <mc:Choice xmlns:p14="http://schemas.microsoft.com/office/powerpoint/2010/main" Requires="p14">
      <p:transition spd="slow" p14:dur="2000" advTm="16246"/>
    </mc:Choice>
    <mc:Fallback>
      <p:transition spd="slow" advTm="16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5016758"/>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Miss Thom has 10 pencils. She shares them into 5 pots. How many pencils are there in each pot?</a:t>
            </a:r>
          </a:p>
          <a:p>
            <a:pPr algn="ctr"/>
            <a:r>
              <a:rPr lang="en-GB" sz="8000" dirty="0">
                <a:solidFill>
                  <a:prstClr val="black"/>
                </a:solidFill>
                <a:latin typeface="Arial" panose="020B0604020202020204" pitchFamily="34" charset="0"/>
                <a:cs typeface="Arial" panose="020B0604020202020204" pitchFamily="34" charset="0"/>
              </a:rPr>
              <a:t>10 ÷ 5 = </a:t>
            </a:r>
            <a:r>
              <a:rPr lang="en-GB" sz="8000" i="1" dirty="0">
                <a:solidFill>
                  <a:prstClr val="black"/>
                </a:solidFill>
                <a:latin typeface="Arial" panose="020B0604020202020204" pitchFamily="34" charset="0"/>
                <a:cs typeface="Arial" panose="020B0604020202020204" pitchFamily="34" charset="0"/>
              </a:rPr>
              <a:t>2</a:t>
            </a:r>
          </a:p>
          <a:p>
            <a:pPr algn="ctr"/>
            <a:endParaRPr lang="en-GB" sz="8000" u="sng" dirty="0">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2FCB3CC-5576-2448-AD10-AA7A72147E11}"/>
              </a:ext>
            </a:extLst>
          </p:cNvPr>
          <p:cNvSpPr/>
          <p:nvPr/>
        </p:nvSpPr>
        <p:spPr>
          <a:xfrm>
            <a:off x="73297" y="4950543"/>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F7A9FBA-5A7D-8249-B932-8513D5C9FAE8}"/>
              </a:ext>
            </a:extLst>
          </p:cNvPr>
          <p:cNvSpPr/>
          <p:nvPr/>
        </p:nvSpPr>
        <p:spPr>
          <a:xfrm>
            <a:off x="1840860" y="4950543"/>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276B0F6-E4A3-A048-84FE-E479DE415F9A}"/>
              </a:ext>
            </a:extLst>
          </p:cNvPr>
          <p:cNvSpPr/>
          <p:nvPr/>
        </p:nvSpPr>
        <p:spPr>
          <a:xfrm>
            <a:off x="3608423" y="4950543"/>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900B578-592F-3445-81B7-6D8B8601509D}"/>
              </a:ext>
            </a:extLst>
          </p:cNvPr>
          <p:cNvSpPr/>
          <p:nvPr/>
        </p:nvSpPr>
        <p:spPr>
          <a:xfrm>
            <a:off x="5375986" y="4950543"/>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8F80849-33BE-814C-9CF7-B9CCAB510768}"/>
              </a:ext>
            </a:extLst>
          </p:cNvPr>
          <p:cNvSpPr/>
          <p:nvPr/>
        </p:nvSpPr>
        <p:spPr>
          <a:xfrm>
            <a:off x="7143549" y="4950543"/>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51B8ED5-D016-0249-B6F9-AE305B5EAF8D}"/>
              </a:ext>
            </a:extLst>
          </p:cNvPr>
          <p:cNvSpPr/>
          <p:nvPr/>
        </p:nvSpPr>
        <p:spPr>
          <a:xfrm>
            <a:off x="518409" y="518770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29274EC-3C06-3E4F-B803-ED8426B85492}"/>
              </a:ext>
            </a:extLst>
          </p:cNvPr>
          <p:cNvSpPr/>
          <p:nvPr/>
        </p:nvSpPr>
        <p:spPr>
          <a:xfrm>
            <a:off x="2207645" y="519000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3C4A220-63FA-EA42-A39B-93866090A983}"/>
              </a:ext>
            </a:extLst>
          </p:cNvPr>
          <p:cNvSpPr/>
          <p:nvPr/>
        </p:nvSpPr>
        <p:spPr>
          <a:xfrm>
            <a:off x="4045571" y="518770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2E7F85A-392A-3E4E-81FF-33F8C750ED37}"/>
              </a:ext>
            </a:extLst>
          </p:cNvPr>
          <p:cNvSpPr/>
          <p:nvPr/>
        </p:nvSpPr>
        <p:spPr>
          <a:xfrm>
            <a:off x="5735986" y="518770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FAA26B67-EF13-5042-B521-DDD64D01400A}"/>
              </a:ext>
            </a:extLst>
          </p:cNvPr>
          <p:cNvSpPr/>
          <p:nvPr/>
        </p:nvSpPr>
        <p:spPr>
          <a:xfrm>
            <a:off x="7503549" y="518770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731A548-044D-0344-8904-6CB39223FFE6}"/>
              </a:ext>
            </a:extLst>
          </p:cNvPr>
          <p:cNvSpPr/>
          <p:nvPr/>
        </p:nvSpPr>
        <p:spPr>
          <a:xfrm>
            <a:off x="698409" y="568171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3FC7C900-458E-4947-B5BA-D9FCAC7E5DFA}"/>
              </a:ext>
            </a:extLst>
          </p:cNvPr>
          <p:cNvSpPr/>
          <p:nvPr/>
        </p:nvSpPr>
        <p:spPr>
          <a:xfrm>
            <a:off x="2387645" y="568401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A9BA8479-96FE-1F48-A5B7-CDA2102A7C1C}"/>
              </a:ext>
            </a:extLst>
          </p:cNvPr>
          <p:cNvSpPr/>
          <p:nvPr/>
        </p:nvSpPr>
        <p:spPr>
          <a:xfrm>
            <a:off x="4225571" y="568171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D449084F-7D5F-7241-A3F3-7F8A64D149CA}"/>
              </a:ext>
            </a:extLst>
          </p:cNvPr>
          <p:cNvSpPr/>
          <p:nvPr/>
        </p:nvSpPr>
        <p:spPr>
          <a:xfrm>
            <a:off x="5915986" y="568171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1678786-7CFC-7D4D-A9B0-8AF99D5B69E0}"/>
              </a:ext>
            </a:extLst>
          </p:cNvPr>
          <p:cNvSpPr/>
          <p:nvPr/>
        </p:nvSpPr>
        <p:spPr>
          <a:xfrm>
            <a:off x="7683549" y="568171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E6FFE72E-67C1-1A4E-B2A7-3593892A3C20}"/>
              </a:ext>
            </a:extLst>
          </p:cNvPr>
          <p:cNvSpPr txBox="1"/>
          <p:nvPr/>
        </p:nvSpPr>
        <p:spPr>
          <a:xfrm>
            <a:off x="7358103" y="2908016"/>
            <a:ext cx="2198852"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 will have 2 in each group</a:t>
            </a:r>
            <a:endParaRPr lang="en-GB" sz="5400" u="sng" dirty="0">
              <a:solidFill>
                <a:prstClr val="black"/>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BB4E331-13B8-6641-918D-1D1C378A9502}"/>
              </a:ext>
            </a:extLst>
          </p:cNvPr>
          <p:cNvSpPr txBox="1"/>
          <p:nvPr/>
        </p:nvSpPr>
        <p:spPr>
          <a:xfrm>
            <a:off x="4191664" y="3405401"/>
            <a:ext cx="2368644"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Divide them in 5 groups</a:t>
            </a:r>
            <a:endParaRPr lang="en-GB" sz="5400" u="sng" dirty="0">
              <a:solidFill>
                <a:prstClr val="black"/>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5B3F4C8-3468-4A4A-8E79-712B5C3C5A18}"/>
              </a:ext>
            </a:extLst>
          </p:cNvPr>
          <p:cNvSpPr txBox="1"/>
          <p:nvPr/>
        </p:nvSpPr>
        <p:spPr>
          <a:xfrm>
            <a:off x="780439" y="2908017"/>
            <a:ext cx="381636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Count 10 dots</a:t>
            </a:r>
            <a:endParaRPr lang="en-GB" sz="5400" u="sng" dirty="0">
              <a:solidFill>
                <a:prstClr val="black"/>
              </a:solidFill>
              <a:latin typeface="Arial" panose="020B0604020202020204"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DC1165E2-1560-8242-A99F-9CE3DA98B60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877300" y="5829300"/>
            <a:ext cx="812800" cy="812800"/>
          </a:xfrm>
          <a:prstGeom prst="rect">
            <a:avLst/>
          </a:prstGeom>
        </p:spPr>
      </p:pic>
    </p:spTree>
    <p:custDataLst>
      <p:tags r:id="rId1"/>
    </p:custDataLst>
    <p:extLst>
      <p:ext uri="{BB962C8B-B14F-4D97-AF65-F5344CB8AC3E}">
        <p14:creationId xmlns:p14="http://schemas.microsoft.com/office/powerpoint/2010/main" val="4066702631"/>
      </p:ext>
    </p:extLst>
  </p:cSld>
  <p:clrMapOvr>
    <a:masterClrMapping/>
  </p:clrMapOvr>
  <mc:AlternateContent xmlns:mc="http://schemas.openxmlformats.org/markup-compatibility/2006">
    <mc:Choice xmlns:p14="http://schemas.microsoft.com/office/powerpoint/2010/main" Requires="p14">
      <p:transition spd="slow" p14:dur="2000" advTm="32216"/>
    </mc:Choice>
    <mc:Fallback>
      <p:transition spd="slow" advTm="32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2"/>
                </p:tgtEl>
              </p:cMediaNode>
            </p:audio>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63417"/>
          </a:xfrm>
          <a:prstGeom prst="rect">
            <a:avLst/>
          </a:prstGeom>
          <a:noFill/>
        </p:spPr>
        <p:txBody>
          <a:bodyPr wrap="square" rtlCol="0">
            <a:spAutoFit/>
          </a:bodyPr>
          <a:lstStyle/>
          <a:p>
            <a:r>
              <a:rPr lang="en-US" sz="5400" u="sng" dirty="0">
                <a:solidFill>
                  <a:prstClr val="black"/>
                </a:solidFill>
                <a:latin typeface="Arial" panose="020B0604020202020204" pitchFamily="34" charset="0"/>
                <a:cs typeface="Arial" panose="020B0604020202020204" pitchFamily="34" charset="0"/>
              </a:rPr>
              <a:t>As a bar model:</a:t>
            </a:r>
            <a:endParaRPr lang="en-GB" sz="5400" u="sng" dirty="0">
              <a:solidFill>
                <a:prstClr val="black"/>
              </a:solidFill>
              <a:latin typeface="Arial" panose="020B0604020202020204" pitchFamily="34" charset="0"/>
              <a:cs typeface="Arial" panose="020B0604020202020204" pitchFamily="34" charset="0"/>
            </a:endParaRPr>
          </a:p>
          <a:p>
            <a:r>
              <a:rPr lang="en-GB" sz="8000" u="sng" dirty="0">
                <a:solidFill>
                  <a:prstClr val="black"/>
                </a:solidFill>
                <a:latin typeface="Arial" panose="020B0604020202020204" pitchFamily="34" charset="0"/>
                <a:cs typeface="Arial" panose="020B0604020202020204" pitchFamily="34" charset="0"/>
              </a:rPr>
              <a:t>10</a:t>
            </a:r>
            <a:r>
              <a:rPr lang="en-GB" sz="8000" dirty="0">
                <a:solidFill>
                  <a:prstClr val="black"/>
                </a:solidFill>
                <a:latin typeface="Arial" panose="020B0604020202020204" pitchFamily="34" charset="0"/>
                <a:cs typeface="Arial" panose="020B0604020202020204" pitchFamily="34" charset="0"/>
              </a:rPr>
              <a:t> ÷ 5 =</a:t>
            </a:r>
          </a:p>
          <a:p>
            <a:endParaRPr lang="en-US" sz="8000" dirty="0">
              <a:solidFill>
                <a:prstClr val="black"/>
              </a:solidFill>
              <a:latin typeface="Arial" panose="020B0604020202020204" pitchFamily="34" charset="0"/>
              <a:cs typeface="Arial" panose="020B0604020202020204" pitchFamily="34" charset="0"/>
            </a:endParaRPr>
          </a:p>
          <a:p>
            <a:endParaRPr lang="en-US" sz="8000" dirty="0">
              <a:solidFill>
                <a:prstClr val="black"/>
              </a:solidFill>
              <a:latin typeface="Arial" panose="020B0604020202020204" pitchFamily="34" charset="0"/>
              <a:cs typeface="Arial" panose="020B0604020202020204" pitchFamily="34" charset="0"/>
            </a:endParaRPr>
          </a:p>
          <a:p>
            <a:endParaRPr lang="en-US" sz="6600" dirty="0">
              <a:solidFill>
                <a:prstClr val="black"/>
              </a:solidFill>
              <a:latin typeface="Arial" panose="020B0604020202020204" pitchFamily="34" charset="0"/>
              <a:cs typeface="Arial" panose="020B0604020202020204" pitchFamily="34" charset="0"/>
            </a:endParaRPr>
          </a:p>
          <a:p>
            <a:r>
              <a:rPr lang="en-GB" sz="8000" dirty="0">
                <a:solidFill>
                  <a:prstClr val="black"/>
                </a:solidFill>
                <a:latin typeface="Arial" panose="020B0604020202020204" pitchFamily="34" charset="0"/>
                <a:cs typeface="Arial" panose="020B0604020202020204" pitchFamily="34" charset="0"/>
              </a:rPr>
              <a:t>10 ÷ </a:t>
            </a:r>
            <a:r>
              <a:rPr lang="en-GB" sz="8000" u="sng" dirty="0">
                <a:solidFill>
                  <a:prstClr val="black"/>
                </a:solidFill>
                <a:latin typeface="Arial" panose="020B0604020202020204" pitchFamily="34" charset="0"/>
                <a:cs typeface="Arial" panose="020B0604020202020204" pitchFamily="34" charset="0"/>
              </a:rPr>
              <a:t>5</a:t>
            </a:r>
            <a:r>
              <a:rPr lang="en-GB" sz="8000" dirty="0">
                <a:solidFill>
                  <a:prstClr val="black"/>
                </a:solidFill>
                <a:latin typeface="Arial" panose="020B0604020202020204" pitchFamily="34" charset="0"/>
                <a:cs typeface="Arial" panose="020B0604020202020204" pitchFamily="34" charset="0"/>
              </a:rPr>
              <a:t> =</a:t>
            </a:r>
          </a:p>
        </p:txBody>
      </p:sp>
      <p:graphicFrame>
        <p:nvGraphicFramePr>
          <p:cNvPr id="36" name="Table 35"/>
          <p:cNvGraphicFramePr>
            <a:graphicFrameLocks noGrp="1"/>
          </p:cNvGraphicFramePr>
          <p:nvPr>
            <p:extLst>
              <p:ext uri="{D42A27DB-BD31-4B8C-83A1-F6EECF244321}">
                <p14:modId xmlns:p14="http://schemas.microsoft.com/office/powerpoint/2010/main" val="4726485"/>
              </p:ext>
            </p:extLst>
          </p:nvPr>
        </p:nvGraphicFramePr>
        <p:xfrm>
          <a:off x="1276928" y="2726113"/>
          <a:ext cx="6604000" cy="2621280"/>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227784462"/>
                    </a:ext>
                  </a:extLst>
                </a:gridCol>
                <a:gridCol w="1320800">
                  <a:extLst>
                    <a:ext uri="{9D8B030D-6E8A-4147-A177-3AD203B41FA5}">
                      <a16:colId xmlns:a16="http://schemas.microsoft.com/office/drawing/2014/main" val="1530189965"/>
                    </a:ext>
                  </a:extLst>
                </a:gridCol>
                <a:gridCol w="1320800">
                  <a:extLst>
                    <a:ext uri="{9D8B030D-6E8A-4147-A177-3AD203B41FA5}">
                      <a16:colId xmlns:a16="http://schemas.microsoft.com/office/drawing/2014/main" val="3121557393"/>
                    </a:ext>
                  </a:extLst>
                </a:gridCol>
                <a:gridCol w="1320800">
                  <a:extLst>
                    <a:ext uri="{9D8B030D-6E8A-4147-A177-3AD203B41FA5}">
                      <a16:colId xmlns:a16="http://schemas.microsoft.com/office/drawing/2014/main" val="3597607309"/>
                    </a:ext>
                  </a:extLst>
                </a:gridCol>
                <a:gridCol w="1320800">
                  <a:extLst>
                    <a:ext uri="{9D8B030D-6E8A-4147-A177-3AD203B41FA5}">
                      <a16:colId xmlns:a16="http://schemas.microsoft.com/office/drawing/2014/main" val="3560694750"/>
                    </a:ext>
                  </a:extLst>
                </a:gridCol>
              </a:tblGrid>
              <a:tr h="421025">
                <a:tc gridSpan="5">
                  <a:txBody>
                    <a:bodyPr/>
                    <a:lstStyle/>
                    <a:p>
                      <a:pPr algn="ctr"/>
                      <a:r>
                        <a:rPr lang="en-US" sz="8000" b="0" dirty="0">
                          <a:solidFill>
                            <a:schemeClr val="tx1"/>
                          </a:solidFill>
                          <a:latin typeface="Arial" panose="020B0604020202020204" pitchFamily="34" charset="0"/>
                          <a:cs typeface="Arial" panose="020B0604020202020204" pitchFamily="34" charset="0"/>
                        </a:rPr>
                        <a:t>10</a:t>
                      </a: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05170850"/>
                  </a:ext>
                </a:extLst>
              </a:tr>
              <a:tr h="370840">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015340"/>
                  </a:ext>
                </a:extLst>
              </a:tr>
            </a:tbl>
          </a:graphicData>
        </a:graphic>
      </p:graphicFrame>
      <p:cxnSp>
        <p:nvCxnSpPr>
          <p:cNvPr id="35" name="Straight Arrow Connector 34">
            <a:extLst>
              <a:ext uri="{FF2B5EF4-FFF2-40B4-BE49-F238E27FC236}">
                <a16:creationId xmlns:a16="http://schemas.microsoft.com/office/drawing/2014/main" id="{C9573436-83F1-D845-8228-39E23DA788DA}"/>
              </a:ext>
            </a:extLst>
          </p:cNvPr>
          <p:cNvCxnSpPr>
            <a:cxnSpLocks/>
          </p:cNvCxnSpPr>
          <p:nvPr/>
        </p:nvCxnSpPr>
        <p:spPr>
          <a:xfrm flipH="1" flipV="1">
            <a:off x="581892" y="2154436"/>
            <a:ext cx="3459166" cy="11639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911600" y="6138337"/>
            <a:ext cx="4953000" cy="646331"/>
          </a:xfrm>
          <a:prstGeom prst="rect">
            <a:avLst/>
          </a:prstGeom>
        </p:spPr>
        <p:txBody>
          <a:bodyPr>
            <a:spAutoFit/>
          </a:bodyPr>
          <a:lstStyle/>
          <a:p>
            <a:r>
              <a:rPr lang="en-GB" dirty="0">
                <a:latin typeface="Arial" panose="020B0604020202020204" pitchFamily="34" charset="0"/>
                <a:cs typeface="Arial" panose="020B0604020202020204" pitchFamily="34" charset="0"/>
              </a:rPr>
              <a:t>The number of groups being divided</a:t>
            </a:r>
          </a:p>
          <a:p>
            <a:r>
              <a:rPr lang="en-GB" dirty="0">
                <a:latin typeface="Arial" panose="020B0604020202020204" pitchFamily="34" charset="0"/>
                <a:cs typeface="Arial" panose="020B0604020202020204" pitchFamily="34" charset="0"/>
              </a:rPr>
              <a:t>or shared – 5 parts of the bar model</a:t>
            </a:r>
          </a:p>
        </p:txBody>
      </p:sp>
      <p:cxnSp>
        <p:nvCxnSpPr>
          <p:cNvPr id="11" name="Straight Arrow Connector 10">
            <a:extLst>
              <a:ext uri="{FF2B5EF4-FFF2-40B4-BE49-F238E27FC236}">
                <a16:creationId xmlns:a16="http://schemas.microsoft.com/office/drawing/2014/main" id="{7D53360E-9527-A842-A537-175DF9EF57FD}"/>
              </a:ext>
            </a:extLst>
          </p:cNvPr>
          <p:cNvCxnSpPr>
            <a:cxnSpLocks/>
          </p:cNvCxnSpPr>
          <p:nvPr/>
        </p:nvCxnSpPr>
        <p:spPr>
          <a:xfrm flipH="1" flipV="1">
            <a:off x="1784556" y="5058697"/>
            <a:ext cx="634179" cy="619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6DB5BF-DA68-684E-AE2B-DED6D742FF0D}"/>
              </a:ext>
            </a:extLst>
          </p:cNvPr>
          <p:cNvCxnSpPr>
            <a:cxnSpLocks/>
          </p:cNvCxnSpPr>
          <p:nvPr/>
        </p:nvCxnSpPr>
        <p:spPr>
          <a:xfrm flipV="1">
            <a:off x="2625213" y="5058697"/>
            <a:ext cx="339213" cy="619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BA0303-BC55-0F49-8735-C44D278F4959}"/>
              </a:ext>
            </a:extLst>
          </p:cNvPr>
          <p:cNvCxnSpPr>
            <a:cxnSpLocks/>
          </p:cNvCxnSpPr>
          <p:nvPr/>
        </p:nvCxnSpPr>
        <p:spPr>
          <a:xfrm flipV="1">
            <a:off x="2964426" y="5058697"/>
            <a:ext cx="1209368" cy="619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57327BA-F311-7F41-B9DE-F4DC10C22F32}"/>
              </a:ext>
            </a:extLst>
          </p:cNvPr>
          <p:cNvCxnSpPr>
            <a:cxnSpLocks/>
          </p:cNvCxnSpPr>
          <p:nvPr/>
        </p:nvCxnSpPr>
        <p:spPr>
          <a:xfrm flipV="1">
            <a:off x="3116826" y="5191432"/>
            <a:ext cx="2325329" cy="6390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1EA7FFB-ADE3-5741-87B9-BE72DDABA131}"/>
              </a:ext>
            </a:extLst>
          </p:cNvPr>
          <p:cNvCxnSpPr>
            <a:cxnSpLocks/>
          </p:cNvCxnSpPr>
          <p:nvPr/>
        </p:nvCxnSpPr>
        <p:spPr>
          <a:xfrm flipV="1">
            <a:off x="3116826" y="5191432"/>
            <a:ext cx="3711677" cy="796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Audio 15">
            <a:hlinkClick r:id="" action="ppaction://media"/>
            <a:extLst>
              <a:ext uri="{FF2B5EF4-FFF2-40B4-BE49-F238E27FC236}">
                <a16:creationId xmlns:a16="http://schemas.microsoft.com/office/drawing/2014/main" id="{D157F29E-8DC9-0B40-A6CF-966295F45C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222487972"/>
      </p:ext>
    </p:extLst>
  </p:cSld>
  <p:clrMapOvr>
    <a:masterClrMapping/>
  </p:clrMapOvr>
  <mc:AlternateContent xmlns:mc="http://schemas.openxmlformats.org/markup-compatibility/2006">
    <mc:Choice xmlns:p14="http://schemas.microsoft.com/office/powerpoint/2010/main" Requires="p14">
      <p:transition spd="slow" p14:dur="2000" advTm="16123"/>
    </mc:Choice>
    <mc:Fallback>
      <p:transition spd="slow" advTm="16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063198"/>
          </a:xfrm>
          <a:prstGeom prst="rect">
            <a:avLst/>
          </a:prstGeom>
          <a:noFill/>
        </p:spPr>
        <p:txBody>
          <a:bodyPr wrap="square" rtlCol="0">
            <a:spAutoFit/>
          </a:bodyPr>
          <a:lstStyle/>
          <a:p>
            <a:r>
              <a:rPr lang="en-US" sz="5400" u="sng" dirty="0">
                <a:solidFill>
                  <a:prstClr val="black"/>
                </a:solidFill>
                <a:latin typeface="Arial" panose="020B0604020202020204" pitchFamily="34" charset="0"/>
                <a:cs typeface="Arial" panose="020B0604020202020204" pitchFamily="34" charset="0"/>
              </a:rPr>
              <a:t>As a bar model:</a:t>
            </a:r>
            <a:endParaRPr lang="en-GB" sz="5400" u="sng" dirty="0">
              <a:solidFill>
                <a:prstClr val="black"/>
              </a:solidFill>
              <a:latin typeface="Arial" panose="020B0604020202020204" pitchFamily="34" charset="0"/>
              <a:cs typeface="Arial" panose="020B0604020202020204" pitchFamily="34" charset="0"/>
            </a:endParaRPr>
          </a:p>
          <a:p>
            <a:r>
              <a:rPr lang="en-GB" sz="8000" dirty="0">
                <a:solidFill>
                  <a:prstClr val="black"/>
                </a:solidFill>
                <a:latin typeface="Arial" panose="020B0604020202020204" pitchFamily="34" charset="0"/>
                <a:cs typeface="Arial" panose="020B0604020202020204" pitchFamily="34" charset="0"/>
              </a:rPr>
              <a:t>10 ÷ 5 = 2</a:t>
            </a:r>
          </a:p>
          <a:p>
            <a:endParaRPr lang="en-GB" sz="8000" dirty="0">
              <a:solidFill>
                <a:prstClr val="black"/>
              </a:solidFill>
              <a:latin typeface="Arial" panose="020B0604020202020204" pitchFamily="34" charset="0"/>
              <a:cs typeface="Arial" panose="020B0604020202020204" pitchFamily="34" charset="0"/>
            </a:endParaRPr>
          </a:p>
          <a:p>
            <a:endParaRPr lang="en-GB" sz="8000" dirty="0">
              <a:solidFill>
                <a:prstClr val="black"/>
              </a:solidFill>
              <a:latin typeface="Arial" panose="020B0604020202020204" pitchFamily="34" charset="0"/>
              <a:cs typeface="Arial" panose="020B0604020202020204" pitchFamily="34" charset="0"/>
            </a:endParaRPr>
          </a:p>
          <a:p>
            <a:endParaRPr lang="en-GB" sz="5400" dirty="0">
              <a:solidFill>
                <a:prstClr val="black"/>
              </a:solidFill>
              <a:latin typeface="Arial" panose="020B0604020202020204" pitchFamily="34" charset="0"/>
              <a:cs typeface="Arial" panose="020B0604020202020204" pitchFamily="34" charset="0"/>
            </a:endParaRPr>
          </a:p>
          <a:p>
            <a:pPr algn="ctr"/>
            <a:r>
              <a:rPr lang="en-GB" sz="4000" dirty="0">
                <a:solidFill>
                  <a:prstClr val="black"/>
                </a:solidFill>
                <a:latin typeface="Arial" panose="020B0604020202020204" pitchFamily="34" charset="0"/>
                <a:cs typeface="Arial" panose="020B0604020202020204" pitchFamily="34" charset="0"/>
              </a:rPr>
              <a:t>2 			2			 2		 	2		 	2</a:t>
            </a:r>
          </a:p>
        </p:txBody>
      </p:sp>
      <p:graphicFrame>
        <p:nvGraphicFramePr>
          <p:cNvPr id="36" name="Table 35"/>
          <p:cNvGraphicFramePr>
            <a:graphicFrameLocks noGrp="1"/>
          </p:cNvGraphicFramePr>
          <p:nvPr>
            <p:extLst>
              <p:ext uri="{D42A27DB-BD31-4B8C-83A1-F6EECF244321}">
                <p14:modId xmlns:p14="http://schemas.microsoft.com/office/powerpoint/2010/main" val="4156845833"/>
              </p:ext>
            </p:extLst>
          </p:nvPr>
        </p:nvGraphicFramePr>
        <p:xfrm>
          <a:off x="1704626" y="2726113"/>
          <a:ext cx="6604000" cy="2621280"/>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227784462"/>
                    </a:ext>
                  </a:extLst>
                </a:gridCol>
                <a:gridCol w="1320800">
                  <a:extLst>
                    <a:ext uri="{9D8B030D-6E8A-4147-A177-3AD203B41FA5}">
                      <a16:colId xmlns:a16="http://schemas.microsoft.com/office/drawing/2014/main" val="1530189965"/>
                    </a:ext>
                  </a:extLst>
                </a:gridCol>
                <a:gridCol w="1320800">
                  <a:extLst>
                    <a:ext uri="{9D8B030D-6E8A-4147-A177-3AD203B41FA5}">
                      <a16:colId xmlns:a16="http://schemas.microsoft.com/office/drawing/2014/main" val="3121557393"/>
                    </a:ext>
                  </a:extLst>
                </a:gridCol>
                <a:gridCol w="1320800">
                  <a:extLst>
                    <a:ext uri="{9D8B030D-6E8A-4147-A177-3AD203B41FA5}">
                      <a16:colId xmlns:a16="http://schemas.microsoft.com/office/drawing/2014/main" val="3597607309"/>
                    </a:ext>
                  </a:extLst>
                </a:gridCol>
                <a:gridCol w="1320800">
                  <a:extLst>
                    <a:ext uri="{9D8B030D-6E8A-4147-A177-3AD203B41FA5}">
                      <a16:colId xmlns:a16="http://schemas.microsoft.com/office/drawing/2014/main" val="3560694750"/>
                    </a:ext>
                  </a:extLst>
                </a:gridCol>
              </a:tblGrid>
              <a:tr h="421025">
                <a:tc gridSpan="5">
                  <a:txBody>
                    <a:bodyPr/>
                    <a:lstStyle/>
                    <a:p>
                      <a:pPr algn="ctr"/>
                      <a:r>
                        <a:rPr lang="en-US" sz="8000" b="0" dirty="0">
                          <a:solidFill>
                            <a:schemeClr val="tx1"/>
                          </a:solidFill>
                          <a:latin typeface="Arial" panose="020B0604020202020204" pitchFamily="34" charset="0"/>
                          <a:cs typeface="Arial" panose="020B0604020202020204" pitchFamily="34" charset="0"/>
                        </a:rPr>
                        <a:t>10</a:t>
                      </a: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05170850"/>
                  </a:ext>
                </a:extLst>
              </a:tr>
              <a:tr h="370840">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8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015340"/>
                  </a:ext>
                </a:extLst>
              </a:tr>
            </a:tbl>
          </a:graphicData>
        </a:graphic>
      </p:graphicFrame>
      <p:sp>
        <p:nvSpPr>
          <p:cNvPr id="12" name="Oval 11">
            <a:extLst>
              <a:ext uri="{FF2B5EF4-FFF2-40B4-BE49-F238E27FC236}">
                <a16:creationId xmlns:a16="http://schemas.microsoft.com/office/drawing/2014/main" id="{FF06F4AD-955F-6D4B-AA3E-8BE0FB84CBDC}"/>
              </a:ext>
            </a:extLst>
          </p:cNvPr>
          <p:cNvSpPr/>
          <p:nvPr/>
        </p:nvSpPr>
        <p:spPr>
          <a:xfrm>
            <a:off x="2348862" y="416576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C65576B-648B-324D-8AC5-55D8FAD99264}"/>
              </a:ext>
            </a:extLst>
          </p:cNvPr>
          <p:cNvSpPr/>
          <p:nvPr/>
        </p:nvSpPr>
        <p:spPr>
          <a:xfrm>
            <a:off x="1928607" y="455132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A33D241-1B9E-8F4B-BFEA-11E4B44406B2}"/>
              </a:ext>
            </a:extLst>
          </p:cNvPr>
          <p:cNvSpPr/>
          <p:nvPr/>
        </p:nvSpPr>
        <p:spPr>
          <a:xfrm>
            <a:off x="3664082" y="438898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EEAA4B-A608-8644-9440-CFF3D2DB2F27}"/>
              </a:ext>
            </a:extLst>
          </p:cNvPr>
          <p:cNvSpPr/>
          <p:nvPr/>
        </p:nvSpPr>
        <p:spPr>
          <a:xfrm>
            <a:off x="3243827" y="477453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C93F4E4-E547-9048-AEB7-F8F585DEAF68}"/>
              </a:ext>
            </a:extLst>
          </p:cNvPr>
          <p:cNvSpPr/>
          <p:nvPr/>
        </p:nvSpPr>
        <p:spPr>
          <a:xfrm>
            <a:off x="5219557" y="426875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2BEE93C-03E6-4644-BE7A-337F8FF69864}"/>
              </a:ext>
            </a:extLst>
          </p:cNvPr>
          <p:cNvSpPr/>
          <p:nvPr/>
        </p:nvSpPr>
        <p:spPr>
          <a:xfrm>
            <a:off x="4799302" y="465430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454D3FD-8F82-C44C-9375-420EDBED7A34}"/>
              </a:ext>
            </a:extLst>
          </p:cNvPr>
          <p:cNvSpPr/>
          <p:nvPr/>
        </p:nvSpPr>
        <p:spPr>
          <a:xfrm>
            <a:off x="6289640" y="424318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0D45DE9-3AE4-CC46-BD2B-86A8DC5D33BB}"/>
              </a:ext>
            </a:extLst>
          </p:cNvPr>
          <p:cNvSpPr/>
          <p:nvPr/>
        </p:nvSpPr>
        <p:spPr>
          <a:xfrm>
            <a:off x="5869385" y="462873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6C5AA3B-8A9C-6E40-9D4A-C63A5D639F58}"/>
              </a:ext>
            </a:extLst>
          </p:cNvPr>
          <p:cNvSpPr/>
          <p:nvPr/>
        </p:nvSpPr>
        <p:spPr>
          <a:xfrm>
            <a:off x="7746568" y="426238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4D8DA3-AB25-A444-BC8D-292FDC036C29}"/>
              </a:ext>
            </a:extLst>
          </p:cNvPr>
          <p:cNvSpPr/>
          <p:nvPr/>
        </p:nvSpPr>
        <p:spPr>
          <a:xfrm>
            <a:off x="7326313" y="464794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udio 1">
            <a:hlinkClick r:id="" action="ppaction://media"/>
            <a:extLst>
              <a:ext uri="{FF2B5EF4-FFF2-40B4-BE49-F238E27FC236}">
                <a16:creationId xmlns:a16="http://schemas.microsoft.com/office/drawing/2014/main" id="{4FCA8B06-ECCB-5E45-9C8A-BB1E33909D6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877300" y="5829300"/>
            <a:ext cx="812800" cy="812800"/>
          </a:xfrm>
          <a:prstGeom prst="rect">
            <a:avLst/>
          </a:prstGeom>
        </p:spPr>
      </p:pic>
    </p:spTree>
    <p:custDataLst>
      <p:tags r:id="rId1"/>
    </p:custDataLst>
    <p:extLst>
      <p:ext uri="{BB962C8B-B14F-4D97-AF65-F5344CB8AC3E}">
        <p14:creationId xmlns:p14="http://schemas.microsoft.com/office/powerpoint/2010/main" val="1456232055"/>
      </p:ext>
    </p:extLst>
  </p:cSld>
  <p:clrMapOvr>
    <a:masterClrMapping/>
  </p:clrMapOvr>
  <mc:AlternateContent xmlns:mc="http://schemas.openxmlformats.org/markup-compatibility/2006">
    <mc:Choice xmlns:p14="http://schemas.microsoft.com/office/powerpoint/2010/main" Requires="p14">
      <p:transition spd="slow" p14:dur="2000" advTm="25840"/>
    </mc:Choice>
    <mc:Fallback>
      <p:transition spd="slow" advTm="25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5" grpId="0" animBg="1"/>
      <p:bldP spid="16" grpId="0" animBg="1"/>
      <p:bldP spid="18" grpId="0" animBg="1"/>
      <p:bldP spid="19" grpId="0" animBg="1"/>
      <p:bldP spid="21"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5447645"/>
          </a:xfrm>
          <a:prstGeom prst="rect">
            <a:avLst/>
          </a:prstGeom>
          <a:noFill/>
        </p:spPr>
        <p:txBody>
          <a:bodyPr wrap="square" rtlCol="0">
            <a:spAutoFit/>
          </a:bodyPr>
          <a:lstStyle/>
          <a:p>
            <a:r>
              <a:rPr lang="en-US" sz="5400" u="sng" dirty="0">
                <a:solidFill>
                  <a:prstClr val="black"/>
                </a:solidFill>
                <a:latin typeface="Arial" panose="020B0604020202020204" pitchFamily="34" charset="0"/>
                <a:cs typeface="Arial" panose="020B0604020202020204" pitchFamily="34" charset="0"/>
              </a:rPr>
              <a:t>As </a:t>
            </a:r>
            <a:r>
              <a:rPr lang="en-GB" sz="5400" u="sng" dirty="0">
                <a:solidFill>
                  <a:prstClr val="black"/>
                </a:solidFill>
                <a:latin typeface="Arial" panose="020B0604020202020204" pitchFamily="34" charset="0"/>
                <a:cs typeface="Arial" panose="020B0604020202020204" pitchFamily="34" charset="0"/>
              </a:rPr>
              <a:t>repeated subtraction or grouping:</a:t>
            </a:r>
          </a:p>
          <a:p>
            <a:r>
              <a:rPr lang="en-GB" sz="8000" dirty="0">
                <a:solidFill>
                  <a:prstClr val="black"/>
                </a:solidFill>
                <a:latin typeface="Arial" panose="020B0604020202020204" pitchFamily="34" charset="0"/>
                <a:cs typeface="Arial" panose="020B0604020202020204" pitchFamily="34" charset="0"/>
              </a:rPr>
              <a:t>10 ÷ 5 =</a:t>
            </a:r>
          </a:p>
          <a:p>
            <a:endParaRPr lang="en-GB" sz="8000" dirty="0">
              <a:solidFill>
                <a:prstClr val="black"/>
              </a:solidFill>
              <a:latin typeface="Arial" panose="020B0604020202020204" pitchFamily="34" charset="0"/>
              <a:cs typeface="Arial" panose="020B0604020202020204" pitchFamily="34" charset="0"/>
            </a:endParaRPr>
          </a:p>
          <a:p>
            <a:r>
              <a:rPr lang="en-GB" sz="4000" dirty="0">
                <a:solidFill>
                  <a:prstClr val="black"/>
                </a:solidFill>
                <a:latin typeface="Arial" panose="020B0604020202020204" pitchFamily="34" charset="0"/>
                <a:cs typeface="Arial" panose="020B0604020202020204" pitchFamily="34" charset="0"/>
              </a:rPr>
              <a:t>How many groups of 5 can I make?</a:t>
            </a:r>
          </a:p>
          <a:p>
            <a:r>
              <a:rPr lang="en-GB" sz="4000" dirty="0">
                <a:solidFill>
                  <a:prstClr val="black"/>
                </a:solidFill>
                <a:latin typeface="Arial" panose="020B0604020202020204" pitchFamily="34" charset="0"/>
                <a:cs typeface="Arial" panose="020B0604020202020204" pitchFamily="34" charset="0"/>
              </a:rPr>
              <a:t>How many 5s can I subtract to get 0?</a:t>
            </a:r>
          </a:p>
        </p:txBody>
      </p:sp>
      <p:sp>
        <p:nvSpPr>
          <p:cNvPr id="12" name="Oval 11">
            <a:extLst>
              <a:ext uri="{FF2B5EF4-FFF2-40B4-BE49-F238E27FC236}">
                <a16:creationId xmlns:a16="http://schemas.microsoft.com/office/drawing/2014/main" id="{FF06F4AD-955F-6D4B-AA3E-8BE0FB84CBDC}"/>
              </a:ext>
            </a:extLst>
          </p:cNvPr>
          <p:cNvSpPr/>
          <p:nvPr/>
        </p:nvSpPr>
        <p:spPr>
          <a:xfrm>
            <a:off x="158801" y="3098985"/>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C65576B-648B-324D-8AC5-55D8FAD99264}"/>
              </a:ext>
            </a:extLst>
          </p:cNvPr>
          <p:cNvSpPr/>
          <p:nvPr/>
        </p:nvSpPr>
        <p:spPr>
          <a:xfrm>
            <a:off x="158801" y="358712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A33D241-1B9E-8F4B-BFEA-11E4B44406B2}"/>
              </a:ext>
            </a:extLst>
          </p:cNvPr>
          <p:cNvSpPr/>
          <p:nvPr/>
        </p:nvSpPr>
        <p:spPr>
          <a:xfrm>
            <a:off x="600840" y="308265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EEAA4B-A608-8644-9440-CFF3D2DB2F27}"/>
              </a:ext>
            </a:extLst>
          </p:cNvPr>
          <p:cNvSpPr/>
          <p:nvPr/>
        </p:nvSpPr>
        <p:spPr>
          <a:xfrm>
            <a:off x="628629" y="358981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C93F4E4-E547-9048-AEB7-F8F585DEAF68}"/>
              </a:ext>
            </a:extLst>
          </p:cNvPr>
          <p:cNvSpPr/>
          <p:nvPr/>
        </p:nvSpPr>
        <p:spPr>
          <a:xfrm>
            <a:off x="1044526" y="3098985"/>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2BEE93C-03E6-4644-BE7A-337F8FF69864}"/>
              </a:ext>
            </a:extLst>
          </p:cNvPr>
          <p:cNvSpPr/>
          <p:nvPr/>
        </p:nvSpPr>
        <p:spPr>
          <a:xfrm>
            <a:off x="1098457" y="358712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454D3FD-8F82-C44C-9375-420EDBED7A34}"/>
              </a:ext>
            </a:extLst>
          </p:cNvPr>
          <p:cNvSpPr/>
          <p:nvPr/>
        </p:nvSpPr>
        <p:spPr>
          <a:xfrm>
            <a:off x="1497800" y="308265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0D45DE9-3AE4-CC46-BD2B-86A8DC5D33BB}"/>
              </a:ext>
            </a:extLst>
          </p:cNvPr>
          <p:cNvSpPr/>
          <p:nvPr/>
        </p:nvSpPr>
        <p:spPr>
          <a:xfrm>
            <a:off x="1544591" y="358712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6C5AA3B-8A9C-6E40-9D4A-C63A5D639F58}"/>
              </a:ext>
            </a:extLst>
          </p:cNvPr>
          <p:cNvSpPr/>
          <p:nvPr/>
        </p:nvSpPr>
        <p:spPr>
          <a:xfrm>
            <a:off x="1936935" y="308265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4D8DA3-AB25-A444-BC8D-292FDC036C29}"/>
              </a:ext>
            </a:extLst>
          </p:cNvPr>
          <p:cNvSpPr/>
          <p:nvPr/>
        </p:nvSpPr>
        <p:spPr>
          <a:xfrm>
            <a:off x="1951067" y="358712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8B614394-7218-8C47-A556-AF6EB23EE8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687609878"/>
      </p:ext>
    </p:extLst>
  </p:cSld>
  <p:clrMapOvr>
    <a:masterClrMapping/>
  </p:clrMapOvr>
  <mc:AlternateContent xmlns:mc="http://schemas.openxmlformats.org/markup-compatibility/2006">
    <mc:Choice xmlns:p14="http://schemas.microsoft.com/office/powerpoint/2010/main" Requires="p14">
      <p:transition spd="slow" p14:dur="2000" advTm="20621"/>
    </mc:Choice>
    <mc:Fallback>
      <p:transition spd="slow" advTm="20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12838B24-CF49-BD4B-9320-E45BA573E2BE}"/>
              </a:ext>
            </a:extLst>
          </p:cNvPr>
          <p:cNvSpPr/>
          <p:nvPr/>
        </p:nvSpPr>
        <p:spPr>
          <a:xfrm>
            <a:off x="8315899" y="4020518"/>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063198"/>
          </a:xfrm>
          <a:prstGeom prst="rect">
            <a:avLst/>
          </a:prstGeom>
          <a:noFill/>
        </p:spPr>
        <p:txBody>
          <a:bodyPr wrap="square" rtlCol="0">
            <a:spAutoFit/>
          </a:bodyPr>
          <a:lstStyle/>
          <a:p>
            <a:r>
              <a:rPr lang="en-US" sz="5400" u="sng" dirty="0">
                <a:solidFill>
                  <a:prstClr val="black"/>
                </a:solidFill>
                <a:latin typeface="Arial" panose="020B0604020202020204" pitchFamily="34" charset="0"/>
                <a:cs typeface="Arial" panose="020B0604020202020204" pitchFamily="34" charset="0"/>
              </a:rPr>
              <a:t>As </a:t>
            </a:r>
            <a:r>
              <a:rPr lang="en-GB" sz="5400" u="sng" dirty="0">
                <a:solidFill>
                  <a:prstClr val="black"/>
                </a:solidFill>
                <a:latin typeface="Arial" panose="020B0604020202020204" pitchFamily="34" charset="0"/>
                <a:cs typeface="Arial" panose="020B0604020202020204" pitchFamily="34" charset="0"/>
              </a:rPr>
              <a:t>repeated subtraction or grouping:</a:t>
            </a:r>
          </a:p>
          <a:p>
            <a:r>
              <a:rPr lang="en-GB" sz="8000" dirty="0">
                <a:solidFill>
                  <a:prstClr val="black"/>
                </a:solidFill>
                <a:latin typeface="Arial" panose="020B0604020202020204" pitchFamily="34" charset="0"/>
                <a:cs typeface="Arial" panose="020B0604020202020204" pitchFamily="34" charset="0"/>
              </a:rPr>
              <a:t>10 ÷ 5 =</a:t>
            </a:r>
          </a:p>
          <a:p>
            <a:r>
              <a:rPr lang="en-GB" sz="8000" dirty="0">
                <a:solidFill>
                  <a:prstClr val="black"/>
                </a:solidFill>
                <a:latin typeface="Arial" panose="020B0604020202020204" pitchFamily="34" charset="0"/>
                <a:cs typeface="Arial" panose="020B0604020202020204" pitchFamily="34" charset="0"/>
              </a:rPr>
              <a:t>10 - 5 = 5</a:t>
            </a:r>
          </a:p>
          <a:p>
            <a:endParaRPr lang="en-GB" sz="8000" dirty="0">
              <a:solidFill>
                <a:prstClr val="black"/>
              </a:solidFill>
              <a:latin typeface="Arial" panose="020B0604020202020204" pitchFamily="34" charset="0"/>
              <a:cs typeface="Arial" panose="020B0604020202020204" pitchFamily="34" charset="0"/>
            </a:endParaRPr>
          </a:p>
          <a:p>
            <a:endParaRPr lang="en-GB" sz="4000" dirty="0">
              <a:solidFill>
                <a:prstClr val="black"/>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FF06F4AD-955F-6D4B-AA3E-8BE0FB84CBDC}"/>
              </a:ext>
            </a:extLst>
          </p:cNvPr>
          <p:cNvSpPr/>
          <p:nvPr/>
        </p:nvSpPr>
        <p:spPr>
          <a:xfrm>
            <a:off x="144052" y="439684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C65576B-648B-324D-8AC5-55D8FAD99264}"/>
              </a:ext>
            </a:extLst>
          </p:cNvPr>
          <p:cNvSpPr/>
          <p:nvPr/>
        </p:nvSpPr>
        <p:spPr>
          <a:xfrm>
            <a:off x="144052" y="488498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A33D241-1B9E-8F4B-BFEA-11E4B44406B2}"/>
              </a:ext>
            </a:extLst>
          </p:cNvPr>
          <p:cNvSpPr/>
          <p:nvPr/>
        </p:nvSpPr>
        <p:spPr>
          <a:xfrm>
            <a:off x="586091" y="438051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EEAA4B-A608-8644-9440-CFF3D2DB2F27}"/>
              </a:ext>
            </a:extLst>
          </p:cNvPr>
          <p:cNvSpPr/>
          <p:nvPr/>
        </p:nvSpPr>
        <p:spPr>
          <a:xfrm>
            <a:off x="613880" y="4887675"/>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C93F4E4-E547-9048-AEB7-F8F585DEAF68}"/>
              </a:ext>
            </a:extLst>
          </p:cNvPr>
          <p:cNvSpPr/>
          <p:nvPr/>
        </p:nvSpPr>
        <p:spPr>
          <a:xfrm>
            <a:off x="1029777" y="439684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2BEE93C-03E6-4644-BE7A-337F8FF69864}"/>
              </a:ext>
            </a:extLst>
          </p:cNvPr>
          <p:cNvSpPr/>
          <p:nvPr/>
        </p:nvSpPr>
        <p:spPr>
          <a:xfrm>
            <a:off x="1083708" y="488498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454D3FD-8F82-C44C-9375-420EDBED7A34}"/>
              </a:ext>
            </a:extLst>
          </p:cNvPr>
          <p:cNvSpPr/>
          <p:nvPr/>
        </p:nvSpPr>
        <p:spPr>
          <a:xfrm>
            <a:off x="1483051" y="438051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0D45DE9-3AE4-CC46-BD2B-86A8DC5D33BB}"/>
              </a:ext>
            </a:extLst>
          </p:cNvPr>
          <p:cNvSpPr/>
          <p:nvPr/>
        </p:nvSpPr>
        <p:spPr>
          <a:xfrm>
            <a:off x="1529842" y="488498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6C5AA3B-8A9C-6E40-9D4A-C63A5D639F58}"/>
              </a:ext>
            </a:extLst>
          </p:cNvPr>
          <p:cNvSpPr/>
          <p:nvPr/>
        </p:nvSpPr>
        <p:spPr>
          <a:xfrm>
            <a:off x="1922186" y="438051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4D8DA3-AB25-A444-BC8D-292FDC036C29}"/>
              </a:ext>
            </a:extLst>
          </p:cNvPr>
          <p:cNvSpPr/>
          <p:nvPr/>
        </p:nvSpPr>
        <p:spPr>
          <a:xfrm>
            <a:off x="1936318" y="488498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056EE2A5-E105-F848-B726-48FAFF503759}"/>
              </a:ext>
            </a:extLst>
          </p:cNvPr>
          <p:cNvCxnSpPr/>
          <p:nvPr/>
        </p:nvCxnSpPr>
        <p:spPr>
          <a:xfrm>
            <a:off x="2654710" y="4740518"/>
            <a:ext cx="2241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82A8BCD-6B02-5847-9784-FCA305E42AB5}"/>
              </a:ext>
            </a:extLst>
          </p:cNvPr>
          <p:cNvSpPr/>
          <p:nvPr/>
        </p:nvSpPr>
        <p:spPr>
          <a:xfrm>
            <a:off x="5163420" y="454131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65BD29E-7C92-774A-8CE3-077E2412BD03}"/>
              </a:ext>
            </a:extLst>
          </p:cNvPr>
          <p:cNvSpPr/>
          <p:nvPr/>
        </p:nvSpPr>
        <p:spPr>
          <a:xfrm>
            <a:off x="5605459" y="452498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A63A4FE-37C6-C240-B68E-E16AFACFEBD1}"/>
              </a:ext>
            </a:extLst>
          </p:cNvPr>
          <p:cNvSpPr/>
          <p:nvPr/>
        </p:nvSpPr>
        <p:spPr>
          <a:xfrm>
            <a:off x="6049145" y="454131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827F99-0B35-4446-8712-13F07B437542}"/>
              </a:ext>
            </a:extLst>
          </p:cNvPr>
          <p:cNvSpPr/>
          <p:nvPr/>
        </p:nvSpPr>
        <p:spPr>
          <a:xfrm>
            <a:off x="6502419" y="452498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F1E6265-46C2-7F41-9BC8-2722737426DB}"/>
              </a:ext>
            </a:extLst>
          </p:cNvPr>
          <p:cNvSpPr/>
          <p:nvPr/>
        </p:nvSpPr>
        <p:spPr>
          <a:xfrm>
            <a:off x="6941554" y="452498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8FEC0E6-CE77-A240-A786-6A80A9054B77}"/>
              </a:ext>
            </a:extLst>
          </p:cNvPr>
          <p:cNvSpPr/>
          <p:nvPr/>
        </p:nvSpPr>
        <p:spPr>
          <a:xfrm>
            <a:off x="8807191" y="418131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5C27244-A56C-0143-B60A-690FC581412C}"/>
              </a:ext>
            </a:extLst>
          </p:cNvPr>
          <p:cNvSpPr/>
          <p:nvPr/>
        </p:nvSpPr>
        <p:spPr>
          <a:xfrm>
            <a:off x="8803125" y="460198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846C5AA-2171-7C40-AAA8-ACEEA97FF939}"/>
              </a:ext>
            </a:extLst>
          </p:cNvPr>
          <p:cNvSpPr/>
          <p:nvPr/>
        </p:nvSpPr>
        <p:spPr>
          <a:xfrm>
            <a:off x="8864913" y="502265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E9411BF-1E58-CB42-BFD0-986EFA1070FE}"/>
              </a:ext>
            </a:extLst>
          </p:cNvPr>
          <p:cNvSpPr/>
          <p:nvPr/>
        </p:nvSpPr>
        <p:spPr>
          <a:xfrm>
            <a:off x="8395034" y="455363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C962BC8-1EA0-9940-8BF4-374F6CE9FBBA}"/>
              </a:ext>
            </a:extLst>
          </p:cNvPr>
          <p:cNvSpPr/>
          <p:nvPr/>
        </p:nvSpPr>
        <p:spPr>
          <a:xfrm>
            <a:off x="9264208" y="457684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EFC067A-16A3-6E40-B789-7317C2BF5832}"/>
              </a:ext>
            </a:extLst>
          </p:cNvPr>
          <p:cNvCxnSpPr>
            <a:cxnSpLocks/>
          </p:cNvCxnSpPr>
          <p:nvPr/>
        </p:nvCxnSpPr>
        <p:spPr>
          <a:xfrm flipH="1">
            <a:off x="8111614" y="3893574"/>
            <a:ext cx="1730125" cy="1566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Audio 9">
            <a:hlinkClick r:id="" action="ppaction://media"/>
            <a:extLst>
              <a:ext uri="{FF2B5EF4-FFF2-40B4-BE49-F238E27FC236}">
                <a16:creationId xmlns:a16="http://schemas.microsoft.com/office/drawing/2014/main" id="{2B736161-F8D0-5F43-B8A5-5310CC4D1F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803917964"/>
      </p:ext>
    </p:extLst>
  </p:cSld>
  <p:clrMapOvr>
    <a:masterClrMapping/>
  </p:clrMapOvr>
  <mc:AlternateContent xmlns:mc="http://schemas.openxmlformats.org/markup-compatibility/2006">
    <mc:Choice xmlns:p14="http://schemas.microsoft.com/office/powerpoint/2010/main" Requires="p14">
      <p:transition spd="slow" p14:dur="2000" advTm="11415"/>
    </mc:Choice>
    <mc:Fallback>
      <p:transition spd="slow" advTm="11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12838B24-CF49-BD4B-9320-E45BA573E2BE}"/>
              </a:ext>
            </a:extLst>
          </p:cNvPr>
          <p:cNvSpPr/>
          <p:nvPr/>
        </p:nvSpPr>
        <p:spPr>
          <a:xfrm>
            <a:off x="3370625" y="3879063"/>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C8E0F3-2BC8-8F44-AA65-9ACA92B600B4}"/>
              </a:ext>
            </a:extLst>
          </p:cNvPr>
          <p:cNvSpPr txBox="1"/>
          <p:nvPr/>
        </p:nvSpPr>
        <p:spPr>
          <a:xfrm>
            <a:off x="0" y="0"/>
            <a:ext cx="9906000" cy="7109639"/>
          </a:xfrm>
          <a:prstGeom prst="rect">
            <a:avLst/>
          </a:prstGeom>
          <a:noFill/>
        </p:spPr>
        <p:txBody>
          <a:bodyPr wrap="square" rtlCol="0">
            <a:spAutoFit/>
          </a:bodyPr>
          <a:lstStyle/>
          <a:p>
            <a:r>
              <a:rPr lang="en-US" sz="5400" u="sng" dirty="0">
                <a:solidFill>
                  <a:prstClr val="black"/>
                </a:solidFill>
                <a:latin typeface="Arial" panose="020B0604020202020204" pitchFamily="34" charset="0"/>
                <a:cs typeface="Arial" panose="020B0604020202020204" pitchFamily="34" charset="0"/>
              </a:rPr>
              <a:t>As </a:t>
            </a:r>
            <a:r>
              <a:rPr lang="en-GB" sz="5400" u="sng" dirty="0">
                <a:solidFill>
                  <a:prstClr val="black"/>
                </a:solidFill>
                <a:latin typeface="Arial" panose="020B0604020202020204" pitchFamily="34" charset="0"/>
                <a:cs typeface="Arial" panose="020B0604020202020204" pitchFamily="34" charset="0"/>
              </a:rPr>
              <a:t>repeated subtraction or grouping:</a:t>
            </a:r>
          </a:p>
          <a:p>
            <a:r>
              <a:rPr lang="en-GB" sz="8000" dirty="0">
                <a:solidFill>
                  <a:prstClr val="black"/>
                </a:solidFill>
                <a:latin typeface="Arial" panose="020B0604020202020204" pitchFamily="34" charset="0"/>
                <a:cs typeface="Arial" panose="020B0604020202020204" pitchFamily="34" charset="0"/>
              </a:rPr>
              <a:t>10 - 5 = 5</a:t>
            </a:r>
          </a:p>
          <a:p>
            <a:r>
              <a:rPr lang="en-GB" sz="8000" dirty="0">
                <a:solidFill>
                  <a:prstClr val="black"/>
                </a:solidFill>
                <a:latin typeface="Arial" panose="020B0604020202020204" pitchFamily="34" charset="0"/>
                <a:cs typeface="Arial" panose="020B0604020202020204" pitchFamily="34" charset="0"/>
              </a:rPr>
              <a:t>5 - 5 = 0</a:t>
            </a:r>
          </a:p>
          <a:p>
            <a:endParaRPr lang="en-GB" sz="8000" dirty="0">
              <a:solidFill>
                <a:prstClr val="black"/>
              </a:solidFill>
              <a:latin typeface="Arial" panose="020B0604020202020204" pitchFamily="34" charset="0"/>
              <a:cs typeface="Arial" panose="020B0604020202020204" pitchFamily="34" charset="0"/>
            </a:endParaRPr>
          </a:p>
          <a:p>
            <a:endParaRPr lang="en-GB" sz="2400" dirty="0">
              <a:solidFill>
                <a:prstClr val="black"/>
              </a:solidFill>
              <a:latin typeface="Arial" panose="020B0604020202020204" pitchFamily="34" charset="0"/>
              <a:cs typeface="Arial" panose="020B0604020202020204" pitchFamily="34" charset="0"/>
            </a:endParaRPr>
          </a:p>
          <a:p>
            <a:r>
              <a:rPr lang="en-GB" sz="3600" dirty="0">
                <a:solidFill>
                  <a:prstClr val="black"/>
                </a:solidFill>
                <a:latin typeface="Arial" panose="020B0604020202020204" pitchFamily="34" charset="0"/>
                <a:cs typeface="Arial" panose="020B0604020202020204" pitchFamily="34" charset="0"/>
              </a:rPr>
              <a:t>I have taken away </a:t>
            </a:r>
            <a:r>
              <a:rPr lang="en-GB" sz="3600" u="sng" dirty="0">
                <a:solidFill>
                  <a:prstClr val="black"/>
                </a:solidFill>
                <a:latin typeface="Arial" panose="020B0604020202020204" pitchFamily="34" charset="0"/>
                <a:cs typeface="Arial" panose="020B0604020202020204" pitchFamily="34" charset="0"/>
              </a:rPr>
              <a:t>2</a:t>
            </a:r>
            <a:r>
              <a:rPr lang="en-GB" sz="3600" dirty="0">
                <a:solidFill>
                  <a:prstClr val="black"/>
                </a:solidFill>
                <a:latin typeface="Arial" panose="020B0604020202020204" pitchFamily="34" charset="0"/>
                <a:cs typeface="Arial" panose="020B0604020202020204" pitchFamily="34" charset="0"/>
              </a:rPr>
              <a:t> groups of 5 so 10 ÷ 5 = </a:t>
            </a:r>
            <a:r>
              <a:rPr lang="en-GB" sz="3600" u="sng" dirty="0">
                <a:solidFill>
                  <a:prstClr val="black"/>
                </a:solidFill>
                <a:latin typeface="Arial" panose="020B0604020202020204" pitchFamily="34" charset="0"/>
                <a:cs typeface="Arial" panose="020B0604020202020204" pitchFamily="34" charset="0"/>
              </a:rPr>
              <a:t>2</a:t>
            </a:r>
          </a:p>
          <a:p>
            <a:r>
              <a:rPr lang="en-GB" sz="3600" dirty="0">
                <a:solidFill>
                  <a:prstClr val="black"/>
                </a:solidFill>
                <a:latin typeface="Arial" panose="020B0604020202020204" pitchFamily="34" charset="0"/>
                <a:cs typeface="Arial" panose="020B0604020202020204" pitchFamily="34" charset="0"/>
              </a:rPr>
              <a:t>You can check the amount of groups: </a:t>
            </a:r>
            <a:r>
              <a:rPr lang="en-GB" sz="3600" u="sng" dirty="0">
                <a:solidFill>
                  <a:prstClr val="black"/>
                </a:solidFill>
                <a:latin typeface="Arial" panose="020B0604020202020204" pitchFamily="34" charset="0"/>
                <a:cs typeface="Arial" panose="020B0604020202020204" pitchFamily="34" charset="0"/>
              </a:rPr>
              <a:t>2</a:t>
            </a:r>
            <a:r>
              <a:rPr lang="en-GB" sz="3600" dirty="0">
                <a:solidFill>
                  <a:prstClr val="black"/>
                </a:solidFill>
                <a:latin typeface="Arial" panose="020B0604020202020204" pitchFamily="34" charset="0"/>
                <a:cs typeface="Arial" panose="020B0604020202020204" pitchFamily="34" charset="0"/>
              </a:rPr>
              <a:t> x 5 = 10</a:t>
            </a:r>
            <a:endParaRPr lang="en-GB" sz="7200" dirty="0">
              <a:solidFill>
                <a:prstClr val="black"/>
              </a:solidFill>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056EE2A5-E105-F848-B726-48FAFF503759}"/>
              </a:ext>
            </a:extLst>
          </p:cNvPr>
          <p:cNvCxnSpPr>
            <a:cxnSpLocks/>
          </p:cNvCxnSpPr>
          <p:nvPr/>
        </p:nvCxnSpPr>
        <p:spPr>
          <a:xfrm>
            <a:off x="5147188" y="4607778"/>
            <a:ext cx="17993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82A8BCD-6B02-5847-9784-FCA305E42AB5}"/>
              </a:ext>
            </a:extLst>
          </p:cNvPr>
          <p:cNvSpPr/>
          <p:nvPr/>
        </p:nvSpPr>
        <p:spPr>
          <a:xfrm>
            <a:off x="218146" y="439985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65BD29E-7C92-774A-8CE3-077E2412BD03}"/>
              </a:ext>
            </a:extLst>
          </p:cNvPr>
          <p:cNvSpPr/>
          <p:nvPr/>
        </p:nvSpPr>
        <p:spPr>
          <a:xfrm>
            <a:off x="660185" y="438353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A63A4FE-37C6-C240-B68E-E16AFACFEBD1}"/>
              </a:ext>
            </a:extLst>
          </p:cNvPr>
          <p:cNvSpPr/>
          <p:nvPr/>
        </p:nvSpPr>
        <p:spPr>
          <a:xfrm>
            <a:off x="1103871" y="439985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827F99-0B35-4446-8712-13F07B437542}"/>
              </a:ext>
            </a:extLst>
          </p:cNvPr>
          <p:cNvSpPr/>
          <p:nvPr/>
        </p:nvSpPr>
        <p:spPr>
          <a:xfrm>
            <a:off x="1557145" y="438353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F1E6265-46C2-7F41-9BC8-2722737426DB}"/>
              </a:ext>
            </a:extLst>
          </p:cNvPr>
          <p:cNvSpPr/>
          <p:nvPr/>
        </p:nvSpPr>
        <p:spPr>
          <a:xfrm>
            <a:off x="1996280" y="438353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8FEC0E6-CE77-A240-A786-6A80A9054B77}"/>
              </a:ext>
            </a:extLst>
          </p:cNvPr>
          <p:cNvSpPr/>
          <p:nvPr/>
        </p:nvSpPr>
        <p:spPr>
          <a:xfrm>
            <a:off x="3861917" y="403985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5C27244-A56C-0143-B60A-690FC581412C}"/>
              </a:ext>
            </a:extLst>
          </p:cNvPr>
          <p:cNvSpPr/>
          <p:nvPr/>
        </p:nvSpPr>
        <p:spPr>
          <a:xfrm>
            <a:off x="3857851" y="446052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846C5AA-2171-7C40-AAA8-ACEEA97FF939}"/>
              </a:ext>
            </a:extLst>
          </p:cNvPr>
          <p:cNvSpPr/>
          <p:nvPr/>
        </p:nvSpPr>
        <p:spPr>
          <a:xfrm>
            <a:off x="3919639" y="488119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E9411BF-1E58-CB42-BFD0-986EFA1070FE}"/>
              </a:ext>
            </a:extLst>
          </p:cNvPr>
          <p:cNvSpPr/>
          <p:nvPr/>
        </p:nvSpPr>
        <p:spPr>
          <a:xfrm>
            <a:off x="3449760" y="4412178"/>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C962BC8-1EA0-9940-8BF4-374F6CE9FBBA}"/>
              </a:ext>
            </a:extLst>
          </p:cNvPr>
          <p:cNvSpPr/>
          <p:nvPr/>
        </p:nvSpPr>
        <p:spPr>
          <a:xfrm>
            <a:off x="4318934" y="443538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EFC067A-16A3-6E40-B789-7317C2BF5832}"/>
              </a:ext>
            </a:extLst>
          </p:cNvPr>
          <p:cNvCxnSpPr>
            <a:cxnSpLocks/>
          </p:cNvCxnSpPr>
          <p:nvPr/>
        </p:nvCxnSpPr>
        <p:spPr>
          <a:xfrm flipH="1">
            <a:off x="3166340" y="3752119"/>
            <a:ext cx="1730125" cy="1566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5247F589-8BE9-ED4D-BF93-703F22FE8A58}"/>
              </a:ext>
            </a:extLst>
          </p:cNvPr>
          <p:cNvSpPr/>
          <p:nvPr/>
        </p:nvSpPr>
        <p:spPr>
          <a:xfrm>
            <a:off x="7484659" y="2694561"/>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8934805-CD3F-CB47-B4BA-3B5F26B2AAD5}"/>
              </a:ext>
            </a:extLst>
          </p:cNvPr>
          <p:cNvSpPr/>
          <p:nvPr/>
        </p:nvSpPr>
        <p:spPr>
          <a:xfrm>
            <a:off x="7975951" y="285535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EA64B2C-9E64-C644-9D69-3C9500DF1B2A}"/>
              </a:ext>
            </a:extLst>
          </p:cNvPr>
          <p:cNvSpPr/>
          <p:nvPr/>
        </p:nvSpPr>
        <p:spPr>
          <a:xfrm>
            <a:off x="7971885" y="327602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6B73D2E-AD3A-8040-8906-AF7D06EFB59A}"/>
              </a:ext>
            </a:extLst>
          </p:cNvPr>
          <p:cNvSpPr/>
          <p:nvPr/>
        </p:nvSpPr>
        <p:spPr>
          <a:xfrm>
            <a:off x="8033673" y="369669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5FA027A6-FFE9-8043-B985-D3BE4381090A}"/>
              </a:ext>
            </a:extLst>
          </p:cNvPr>
          <p:cNvSpPr/>
          <p:nvPr/>
        </p:nvSpPr>
        <p:spPr>
          <a:xfrm>
            <a:off x="7563794" y="322767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6C89366-3E1C-5E4B-BA9E-4CE28959F91F}"/>
              </a:ext>
            </a:extLst>
          </p:cNvPr>
          <p:cNvSpPr/>
          <p:nvPr/>
        </p:nvSpPr>
        <p:spPr>
          <a:xfrm>
            <a:off x="8432968" y="325088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24E957D9-DD61-9A40-88B0-77746CD8D129}"/>
              </a:ext>
            </a:extLst>
          </p:cNvPr>
          <p:cNvCxnSpPr>
            <a:cxnSpLocks/>
          </p:cNvCxnSpPr>
          <p:nvPr/>
        </p:nvCxnSpPr>
        <p:spPr>
          <a:xfrm flipH="1">
            <a:off x="7280374" y="2567617"/>
            <a:ext cx="1730125" cy="1566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A441481-A596-F941-9C51-F3D3FE275EDC}"/>
              </a:ext>
            </a:extLst>
          </p:cNvPr>
          <p:cNvSpPr/>
          <p:nvPr/>
        </p:nvSpPr>
        <p:spPr>
          <a:xfrm>
            <a:off x="8331885" y="3970887"/>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C6E8CF3-4BA6-E54D-ABA1-D8C90BB67D12}"/>
              </a:ext>
            </a:extLst>
          </p:cNvPr>
          <p:cNvSpPr/>
          <p:nvPr/>
        </p:nvSpPr>
        <p:spPr>
          <a:xfrm>
            <a:off x="8823177" y="413168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279683AE-CCCF-F748-BEE2-E7455CA48874}"/>
              </a:ext>
            </a:extLst>
          </p:cNvPr>
          <p:cNvSpPr/>
          <p:nvPr/>
        </p:nvSpPr>
        <p:spPr>
          <a:xfrm>
            <a:off x="8819111" y="455235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B189F2D-8705-EE43-A199-17127B68D2F5}"/>
              </a:ext>
            </a:extLst>
          </p:cNvPr>
          <p:cNvSpPr/>
          <p:nvPr/>
        </p:nvSpPr>
        <p:spPr>
          <a:xfrm>
            <a:off x="8880899" y="497302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029DD34-4A2B-DB40-A664-83799F1B1370}"/>
              </a:ext>
            </a:extLst>
          </p:cNvPr>
          <p:cNvSpPr/>
          <p:nvPr/>
        </p:nvSpPr>
        <p:spPr>
          <a:xfrm>
            <a:off x="8411020" y="450400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3D7D2D7C-9B99-604F-A592-6AC36B6B802A}"/>
              </a:ext>
            </a:extLst>
          </p:cNvPr>
          <p:cNvSpPr/>
          <p:nvPr/>
        </p:nvSpPr>
        <p:spPr>
          <a:xfrm>
            <a:off x="9280194" y="4527213"/>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AFD9B3B6-3C7D-8B45-9AFA-DEA8D423926A}"/>
              </a:ext>
            </a:extLst>
          </p:cNvPr>
          <p:cNvCxnSpPr>
            <a:cxnSpLocks/>
          </p:cNvCxnSpPr>
          <p:nvPr/>
        </p:nvCxnSpPr>
        <p:spPr>
          <a:xfrm flipH="1">
            <a:off x="8127600" y="3843943"/>
            <a:ext cx="1730125" cy="1566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391D984D-BA74-FB44-B285-ED80F87B7B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942727416"/>
      </p:ext>
    </p:extLst>
  </p:cSld>
  <p:clrMapOvr>
    <a:masterClrMapping/>
  </p:clrMapOvr>
  <mc:AlternateContent xmlns:mc="http://schemas.openxmlformats.org/markup-compatibility/2006">
    <mc:Choice xmlns:p14="http://schemas.microsoft.com/office/powerpoint/2010/main" Requires="p14">
      <p:transition spd="slow" p14:dur="2000" advTm="35178"/>
    </mc:Choice>
    <mc:Fallback>
      <p:transition spd="slow" advTm="35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986528"/>
          </a:xfrm>
          <a:prstGeom prst="rect">
            <a:avLst/>
          </a:prstGeom>
          <a:noFill/>
        </p:spPr>
        <p:txBody>
          <a:bodyPr wrap="square" rtlCol="0">
            <a:spAutoFit/>
          </a:bodyPr>
          <a:lstStyle/>
          <a:p>
            <a:r>
              <a:rPr lang="en-US" sz="4400" u="sng" dirty="0">
                <a:solidFill>
                  <a:prstClr val="black"/>
                </a:solidFill>
                <a:latin typeface="Arial" panose="020B0604020202020204" pitchFamily="34" charset="0"/>
                <a:cs typeface="Arial" panose="020B0604020202020204" pitchFamily="34" charset="0"/>
              </a:rPr>
              <a:t>Final </a:t>
            </a:r>
            <a:r>
              <a:rPr lang="en-GB" sz="4400" u="sng" dirty="0">
                <a:solidFill>
                  <a:prstClr val="black"/>
                </a:solidFill>
                <a:latin typeface="Arial" panose="020B0604020202020204" pitchFamily="34" charset="0"/>
                <a:cs typeface="Arial" panose="020B0604020202020204" pitchFamily="34" charset="0"/>
              </a:rPr>
              <a:t>repeated subtraction / grouping example:</a:t>
            </a:r>
          </a:p>
          <a:p>
            <a:r>
              <a:rPr lang="en-GB" sz="3600" dirty="0">
                <a:solidFill>
                  <a:prstClr val="black"/>
                </a:solidFill>
                <a:latin typeface="Arial" panose="020B0604020202020204" pitchFamily="34" charset="0"/>
                <a:cs typeface="Arial" panose="020B0604020202020204" pitchFamily="34" charset="0"/>
              </a:rPr>
              <a:t>12 ÷ 2 =</a:t>
            </a:r>
          </a:p>
          <a:p>
            <a:r>
              <a:rPr lang="en-GB" sz="3600" dirty="0">
                <a:solidFill>
                  <a:prstClr val="black"/>
                </a:solidFill>
                <a:latin typeface="Arial" panose="020B0604020202020204" pitchFamily="34" charset="0"/>
                <a:cs typeface="Arial" panose="020B0604020202020204" pitchFamily="34" charset="0"/>
              </a:rPr>
              <a:t>12 - 2 = 10</a:t>
            </a:r>
          </a:p>
          <a:p>
            <a:r>
              <a:rPr lang="en-GB" sz="3600" dirty="0">
                <a:solidFill>
                  <a:prstClr val="black"/>
                </a:solidFill>
                <a:latin typeface="Arial" panose="020B0604020202020204" pitchFamily="34" charset="0"/>
                <a:cs typeface="Arial" panose="020B0604020202020204" pitchFamily="34" charset="0"/>
              </a:rPr>
              <a:t>10 - 2 = 8</a:t>
            </a:r>
          </a:p>
          <a:p>
            <a:r>
              <a:rPr lang="en-GB" sz="3600" dirty="0">
                <a:solidFill>
                  <a:prstClr val="black"/>
                </a:solidFill>
                <a:latin typeface="Arial" panose="020B0604020202020204" pitchFamily="34" charset="0"/>
                <a:cs typeface="Arial" panose="020B0604020202020204" pitchFamily="34" charset="0"/>
              </a:rPr>
              <a:t>  8 - 2 = 6</a:t>
            </a:r>
          </a:p>
          <a:p>
            <a:r>
              <a:rPr lang="en-GB" sz="3600" dirty="0">
                <a:solidFill>
                  <a:prstClr val="black"/>
                </a:solidFill>
                <a:latin typeface="Arial" panose="020B0604020202020204" pitchFamily="34" charset="0"/>
                <a:cs typeface="Arial" panose="020B0604020202020204" pitchFamily="34" charset="0"/>
              </a:rPr>
              <a:t>  6 - 2 = 4</a:t>
            </a:r>
          </a:p>
          <a:p>
            <a:r>
              <a:rPr lang="en-GB" sz="3600" dirty="0">
                <a:solidFill>
                  <a:prstClr val="black"/>
                </a:solidFill>
                <a:latin typeface="Arial" panose="020B0604020202020204" pitchFamily="34" charset="0"/>
                <a:cs typeface="Arial" panose="020B0604020202020204" pitchFamily="34" charset="0"/>
              </a:rPr>
              <a:t>  4 - 2 = 2</a:t>
            </a:r>
          </a:p>
          <a:p>
            <a:r>
              <a:rPr lang="en-GB" sz="3600" dirty="0">
                <a:solidFill>
                  <a:prstClr val="black"/>
                </a:solidFill>
                <a:latin typeface="Arial" panose="020B0604020202020204" pitchFamily="34" charset="0"/>
                <a:cs typeface="Arial" panose="020B0604020202020204" pitchFamily="34" charset="0"/>
              </a:rPr>
              <a:t>  2 - 2 = 0</a:t>
            </a:r>
          </a:p>
          <a:p>
            <a:endParaRPr lang="en-GB" sz="3600" dirty="0">
              <a:solidFill>
                <a:prstClr val="black"/>
              </a:solidFill>
              <a:latin typeface="Arial" panose="020B0604020202020204" pitchFamily="34" charset="0"/>
              <a:cs typeface="Arial" panose="020B0604020202020204" pitchFamily="34" charset="0"/>
            </a:endParaRPr>
          </a:p>
          <a:p>
            <a:r>
              <a:rPr lang="en-GB" sz="3600" dirty="0">
                <a:solidFill>
                  <a:prstClr val="black"/>
                </a:solidFill>
                <a:latin typeface="Arial" panose="020B0604020202020204" pitchFamily="34" charset="0"/>
                <a:cs typeface="Arial" panose="020B0604020202020204" pitchFamily="34" charset="0"/>
              </a:rPr>
              <a:t>I have taken away </a:t>
            </a:r>
            <a:r>
              <a:rPr lang="en-GB" sz="3600" u="sng" dirty="0">
                <a:solidFill>
                  <a:prstClr val="black"/>
                </a:solidFill>
                <a:latin typeface="Arial" panose="020B0604020202020204" pitchFamily="34" charset="0"/>
                <a:cs typeface="Arial" panose="020B0604020202020204" pitchFamily="34" charset="0"/>
              </a:rPr>
              <a:t>6</a:t>
            </a:r>
            <a:r>
              <a:rPr lang="en-GB" sz="3600" dirty="0">
                <a:solidFill>
                  <a:prstClr val="black"/>
                </a:solidFill>
                <a:latin typeface="Arial" panose="020B0604020202020204" pitchFamily="34" charset="0"/>
                <a:cs typeface="Arial" panose="020B0604020202020204" pitchFamily="34" charset="0"/>
              </a:rPr>
              <a:t> lots of 2 so 12 ÷ 2 = </a:t>
            </a:r>
            <a:r>
              <a:rPr lang="en-GB" sz="3600" u="sng" dirty="0">
                <a:solidFill>
                  <a:prstClr val="black"/>
                </a:solidFill>
                <a:latin typeface="Arial" panose="020B0604020202020204" pitchFamily="34" charset="0"/>
                <a:cs typeface="Arial" panose="020B0604020202020204" pitchFamily="34" charset="0"/>
              </a:rPr>
              <a:t>6</a:t>
            </a:r>
          </a:p>
          <a:p>
            <a:r>
              <a:rPr lang="en-GB" sz="3600" dirty="0">
                <a:solidFill>
                  <a:prstClr val="black"/>
                </a:solidFill>
                <a:latin typeface="Arial" panose="020B0604020202020204" pitchFamily="34" charset="0"/>
                <a:cs typeface="Arial" panose="020B0604020202020204" pitchFamily="34" charset="0"/>
              </a:rPr>
              <a:t>You can check the amount of groups: </a:t>
            </a:r>
            <a:r>
              <a:rPr lang="en-GB" sz="3600" u="sng" dirty="0">
                <a:solidFill>
                  <a:prstClr val="black"/>
                </a:solidFill>
                <a:latin typeface="Arial" panose="020B0604020202020204" pitchFamily="34" charset="0"/>
                <a:cs typeface="Arial" panose="020B0604020202020204" pitchFamily="34" charset="0"/>
              </a:rPr>
              <a:t>6</a:t>
            </a:r>
            <a:r>
              <a:rPr lang="en-GB" sz="3600" dirty="0">
                <a:solidFill>
                  <a:prstClr val="black"/>
                </a:solidFill>
                <a:latin typeface="Arial" panose="020B0604020202020204" pitchFamily="34" charset="0"/>
                <a:cs typeface="Arial" panose="020B0604020202020204" pitchFamily="34" charset="0"/>
              </a:rPr>
              <a:t> x 2 = 12</a:t>
            </a:r>
            <a:endParaRPr lang="en-GB" sz="7200" dirty="0">
              <a:solidFill>
                <a:prstClr val="black"/>
              </a:solidFill>
              <a:latin typeface="Arial" panose="020B0604020202020204" pitchFamily="34" charset="0"/>
              <a:cs typeface="Arial" panose="020B0604020202020204" pitchFamily="34" charset="0"/>
            </a:endParaRPr>
          </a:p>
        </p:txBody>
      </p:sp>
      <p:sp>
        <p:nvSpPr>
          <p:cNvPr id="78" name="Oval 77">
            <a:extLst>
              <a:ext uri="{FF2B5EF4-FFF2-40B4-BE49-F238E27FC236}">
                <a16:creationId xmlns:a16="http://schemas.microsoft.com/office/drawing/2014/main" id="{42FC80D2-00A0-CD4A-A34C-2404C460C084}"/>
              </a:ext>
            </a:extLst>
          </p:cNvPr>
          <p:cNvSpPr/>
          <p:nvPr/>
        </p:nvSpPr>
        <p:spPr>
          <a:xfrm>
            <a:off x="5387568" y="4619396"/>
            <a:ext cx="1440000" cy="4699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a:extLst>
              <a:ext uri="{FF2B5EF4-FFF2-40B4-BE49-F238E27FC236}">
                <a16:creationId xmlns:a16="http://schemas.microsoft.com/office/drawing/2014/main" id="{87E84F03-66F7-A34C-A221-30B6F2BDF0FA}"/>
              </a:ext>
            </a:extLst>
          </p:cNvPr>
          <p:cNvCxnSpPr>
            <a:cxnSpLocks/>
          </p:cNvCxnSpPr>
          <p:nvPr/>
        </p:nvCxnSpPr>
        <p:spPr>
          <a:xfrm flipH="1">
            <a:off x="5387569" y="4619396"/>
            <a:ext cx="1439999" cy="569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23D3FB9B-944E-0D4E-BEBF-38E8EFE671A7}"/>
              </a:ext>
            </a:extLst>
          </p:cNvPr>
          <p:cNvSpPr/>
          <p:nvPr/>
        </p:nvSpPr>
        <p:spPr>
          <a:xfrm>
            <a:off x="5358539" y="4115492"/>
            <a:ext cx="1440000" cy="4699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D9877137-CD94-7543-A83C-16594C66971E}"/>
              </a:ext>
            </a:extLst>
          </p:cNvPr>
          <p:cNvCxnSpPr>
            <a:cxnSpLocks/>
          </p:cNvCxnSpPr>
          <p:nvPr/>
        </p:nvCxnSpPr>
        <p:spPr>
          <a:xfrm flipH="1">
            <a:off x="5358540" y="4115492"/>
            <a:ext cx="1439999" cy="569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799201C4-C714-1448-9773-04AECB61D2C9}"/>
              </a:ext>
            </a:extLst>
          </p:cNvPr>
          <p:cNvSpPr/>
          <p:nvPr/>
        </p:nvSpPr>
        <p:spPr>
          <a:xfrm>
            <a:off x="5358539" y="3583954"/>
            <a:ext cx="1440000" cy="4699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id="{53F2A328-2FB9-A74D-8489-CACA5DC7EF1F}"/>
              </a:ext>
            </a:extLst>
          </p:cNvPr>
          <p:cNvCxnSpPr>
            <a:cxnSpLocks/>
          </p:cNvCxnSpPr>
          <p:nvPr/>
        </p:nvCxnSpPr>
        <p:spPr>
          <a:xfrm flipH="1">
            <a:off x="5358540" y="3583954"/>
            <a:ext cx="1439999" cy="569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78D00063-87AD-F04B-A40E-078B18678D7E}"/>
              </a:ext>
            </a:extLst>
          </p:cNvPr>
          <p:cNvSpPr/>
          <p:nvPr/>
        </p:nvSpPr>
        <p:spPr>
          <a:xfrm>
            <a:off x="5358539" y="3048518"/>
            <a:ext cx="1440000" cy="4699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2278061F-7867-444A-B820-F0384176B8BA}"/>
              </a:ext>
            </a:extLst>
          </p:cNvPr>
          <p:cNvCxnSpPr>
            <a:cxnSpLocks/>
          </p:cNvCxnSpPr>
          <p:nvPr/>
        </p:nvCxnSpPr>
        <p:spPr>
          <a:xfrm flipH="1">
            <a:off x="5358540" y="3048518"/>
            <a:ext cx="1439999" cy="569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9F238BA3-A7B6-5941-9439-B4C1471E7791}"/>
              </a:ext>
            </a:extLst>
          </p:cNvPr>
          <p:cNvSpPr/>
          <p:nvPr/>
        </p:nvSpPr>
        <p:spPr>
          <a:xfrm>
            <a:off x="5358539" y="2497840"/>
            <a:ext cx="1440000" cy="4699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A6B74526-3227-5442-A610-8630F46D1425}"/>
              </a:ext>
            </a:extLst>
          </p:cNvPr>
          <p:cNvCxnSpPr>
            <a:cxnSpLocks/>
          </p:cNvCxnSpPr>
          <p:nvPr/>
        </p:nvCxnSpPr>
        <p:spPr>
          <a:xfrm flipH="1">
            <a:off x="5358540" y="2497840"/>
            <a:ext cx="1439999" cy="569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49394BB-5C81-DD4C-A2EA-9F1D724F78DD}"/>
              </a:ext>
            </a:extLst>
          </p:cNvPr>
          <p:cNvSpPr/>
          <p:nvPr/>
        </p:nvSpPr>
        <p:spPr>
          <a:xfrm>
            <a:off x="5358539" y="1986993"/>
            <a:ext cx="1440000" cy="4699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6A6E168B-C1D8-2F48-ABF7-C65E5711B3D3}"/>
              </a:ext>
            </a:extLst>
          </p:cNvPr>
          <p:cNvSpPr/>
          <p:nvPr/>
        </p:nvSpPr>
        <p:spPr>
          <a:xfrm>
            <a:off x="6196525" y="204780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E38D6ED-BE30-114E-BA8A-7CDD5780860B}"/>
              </a:ext>
            </a:extLst>
          </p:cNvPr>
          <p:cNvSpPr/>
          <p:nvPr/>
        </p:nvSpPr>
        <p:spPr>
          <a:xfrm>
            <a:off x="5631756" y="204780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5606E821-FA40-164B-92BA-AEB755A77965}"/>
              </a:ext>
            </a:extLst>
          </p:cNvPr>
          <p:cNvCxnSpPr>
            <a:cxnSpLocks/>
          </p:cNvCxnSpPr>
          <p:nvPr/>
        </p:nvCxnSpPr>
        <p:spPr>
          <a:xfrm flipH="1">
            <a:off x="5358540" y="1986993"/>
            <a:ext cx="1439999" cy="569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64DD1AAE-4958-F146-8A3C-FA6222B17F74}"/>
              </a:ext>
            </a:extLst>
          </p:cNvPr>
          <p:cNvSpPr/>
          <p:nvPr/>
        </p:nvSpPr>
        <p:spPr>
          <a:xfrm>
            <a:off x="6196525" y="255668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D49CBA85-C5FD-E045-A251-DA6FC558FAC0}"/>
              </a:ext>
            </a:extLst>
          </p:cNvPr>
          <p:cNvSpPr/>
          <p:nvPr/>
        </p:nvSpPr>
        <p:spPr>
          <a:xfrm>
            <a:off x="5631756" y="2556686"/>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F0AE8B8C-27EE-7348-B83B-FEA479290FD3}"/>
              </a:ext>
            </a:extLst>
          </p:cNvPr>
          <p:cNvSpPr/>
          <p:nvPr/>
        </p:nvSpPr>
        <p:spPr>
          <a:xfrm>
            <a:off x="6200550" y="311966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9F4250F9-64AD-344D-B4B5-8430B4299C15}"/>
              </a:ext>
            </a:extLst>
          </p:cNvPr>
          <p:cNvSpPr/>
          <p:nvPr/>
        </p:nvSpPr>
        <p:spPr>
          <a:xfrm>
            <a:off x="5635781" y="311966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58D434B7-4782-D842-8DB0-A73491EADD53}"/>
              </a:ext>
            </a:extLst>
          </p:cNvPr>
          <p:cNvSpPr/>
          <p:nvPr/>
        </p:nvSpPr>
        <p:spPr>
          <a:xfrm>
            <a:off x="6200550" y="362854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E2ECA91E-8672-AE4A-8C4F-DEFF2BDB9D44}"/>
              </a:ext>
            </a:extLst>
          </p:cNvPr>
          <p:cNvSpPr/>
          <p:nvPr/>
        </p:nvSpPr>
        <p:spPr>
          <a:xfrm>
            <a:off x="5635781" y="362854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B546C42-F951-7D44-A209-369B741A30F1}"/>
              </a:ext>
            </a:extLst>
          </p:cNvPr>
          <p:cNvSpPr/>
          <p:nvPr/>
        </p:nvSpPr>
        <p:spPr>
          <a:xfrm>
            <a:off x="6196525" y="41679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E8B810E8-E9B8-1B45-98C7-2A38DA6BE81B}"/>
              </a:ext>
            </a:extLst>
          </p:cNvPr>
          <p:cNvSpPr/>
          <p:nvPr/>
        </p:nvSpPr>
        <p:spPr>
          <a:xfrm>
            <a:off x="5631756" y="41679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A374163-00D0-0649-B336-40F2BB8303A9}"/>
              </a:ext>
            </a:extLst>
          </p:cNvPr>
          <p:cNvSpPr/>
          <p:nvPr/>
        </p:nvSpPr>
        <p:spPr>
          <a:xfrm>
            <a:off x="6196525" y="467683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2F0466FE-6FDB-7341-8382-FEB4D68B3AB8}"/>
              </a:ext>
            </a:extLst>
          </p:cNvPr>
          <p:cNvSpPr/>
          <p:nvPr/>
        </p:nvSpPr>
        <p:spPr>
          <a:xfrm>
            <a:off x="5631756" y="467683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1E855489-CBDB-444A-B32D-6B1536D001D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877300" y="5829300"/>
            <a:ext cx="812800" cy="812800"/>
          </a:xfrm>
          <a:prstGeom prst="rect">
            <a:avLst/>
          </a:prstGeom>
        </p:spPr>
      </p:pic>
    </p:spTree>
    <p:custDataLst>
      <p:tags r:id="rId1"/>
    </p:custDataLst>
    <p:extLst>
      <p:ext uri="{BB962C8B-B14F-4D97-AF65-F5344CB8AC3E}">
        <p14:creationId xmlns:p14="http://schemas.microsoft.com/office/powerpoint/2010/main" val="3357749902"/>
      </p:ext>
    </p:extLst>
  </p:cSld>
  <p:clrMapOvr>
    <a:masterClrMapping/>
  </p:clrMapOvr>
  <mc:AlternateContent xmlns:mc="http://schemas.openxmlformats.org/markup-compatibility/2006">
    <mc:Choice xmlns:p14="http://schemas.microsoft.com/office/powerpoint/2010/main" Requires="p14">
      <p:transition spd="slow" p14:dur="2000" advTm="58440"/>
    </mc:Choice>
    <mc:Fallback>
      <p:transition spd="slow" advTm="58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78" grpId="0" animBg="1"/>
      <p:bldP spid="76" grpId="0" animBg="1"/>
      <p:bldP spid="74" grpId="0" animBg="1"/>
      <p:bldP spid="72" grpId="0" animBg="1"/>
      <p:bldP spid="70"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9|0.8|0.7|0.6|0.7|0.7|0.8|0.7|0.8|0.7"/>
</p:tagLst>
</file>

<file path=ppt/tags/tag2.xml><?xml version="1.0" encoding="utf-8"?>
<p:tagLst xmlns:a="http://schemas.openxmlformats.org/drawingml/2006/main" xmlns:r="http://schemas.openxmlformats.org/officeDocument/2006/relationships" xmlns:p="http://schemas.openxmlformats.org/presentationml/2006/main">
  <p:tag name="TIMING" val="|15.1|0.7|0.7|0.7|0.7|0.8|0.7|0.6|0.7|0.7"/>
</p:tagLst>
</file>

<file path=ppt/tags/tag3.xml><?xml version="1.0" encoding="utf-8"?>
<p:tagLst xmlns:a="http://schemas.openxmlformats.org/drawingml/2006/main" xmlns:r="http://schemas.openxmlformats.org/officeDocument/2006/relationships" xmlns:p="http://schemas.openxmlformats.org/presentationml/2006/main">
  <p:tag name="TIMING" val="|15.9|5.6|3.5|4.5|5.7|3.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TotalTime>
  <Words>444</Words>
  <Application>Microsoft Macintosh PowerPoint</Application>
  <PresentationFormat>A4 Paper (210x297 mm)</PresentationFormat>
  <Paragraphs>75</Paragraphs>
  <Slides>10</Slides>
  <Notes>5</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Shona</dc:creator>
  <cp:lastModifiedBy>Microsoft Office User</cp:lastModifiedBy>
  <cp:revision>51</cp:revision>
  <dcterms:created xsi:type="dcterms:W3CDTF">2021-01-12T12:51:38Z</dcterms:created>
  <dcterms:modified xsi:type="dcterms:W3CDTF">2021-01-28T12:43:42Z</dcterms:modified>
</cp:coreProperties>
</file>