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55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277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622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18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27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70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672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323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69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651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41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B68C5-9F7E-41F6-BFC2-8D5CBD6A64E6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CC262-3C59-4B25-9767-4A09B65C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59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20.1.21</a:t>
            </a:r>
            <a:r>
              <a:rPr lang="en-GB" u="sng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GB" u="sng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safe online.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851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 you go on the internet?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467544" y="2136092"/>
            <a:ext cx="7810504" cy="2969837"/>
            <a:chOff x="652459" y="2851441"/>
            <a:chExt cx="7810504" cy="296983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459" y="3264365"/>
              <a:ext cx="1141362" cy="2095743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4010" y="3922957"/>
              <a:ext cx="2735057" cy="1898321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2523" y="3264365"/>
              <a:ext cx="1410440" cy="2074398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0965" y="2851441"/>
              <a:ext cx="2759666" cy="18786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580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Strangers.</a:t>
            </a:r>
            <a:endParaRPr lang="en-GB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4"/>
          <a:stretch/>
        </p:blipFill>
        <p:spPr>
          <a:xfrm>
            <a:off x="467544" y="1268760"/>
            <a:ext cx="7372984" cy="4671722"/>
          </a:xfrm>
        </p:spPr>
      </p:pic>
    </p:spTree>
    <p:extLst>
      <p:ext uri="{BB962C8B-B14F-4D97-AF65-F5344CB8AC3E}">
        <p14:creationId xmlns:p14="http://schemas.microsoft.com/office/powerpoint/2010/main" val="20286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04664"/>
            <a:ext cx="8784976" cy="820892"/>
          </a:xfr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96752"/>
            <a:ext cx="2502052" cy="45259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67944" y="1556792"/>
            <a:ext cx="48245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When you are playing games or using the internet, a stranger might try and talk to you. </a:t>
            </a:r>
          </a:p>
          <a:p>
            <a:endParaRPr lang="en-GB" dirty="0"/>
          </a:p>
          <a:p>
            <a:r>
              <a:rPr lang="en-GB" dirty="0" smtClean="0"/>
              <a:t>A stranger online might not look scary.</a:t>
            </a:r>
          </a:p>
          <a:p>
            <a:endParaRPr lang="en-GB" dirty="0"/>
          </a:p>
          <a:p>
            <a:r>
              <a:rPr lang="en-GB" dirty="0" smtClean="0"/>
              <a:t>They might be nice to you. </a:t>
            </a:r>
          </a:p>
          <a:p>
            <a:r>
              <a:rPr lang="en-GB" dirty="0" smtClean="0"/>
              <a:t>They might want to be your friend.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57518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Keeping safe online.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Do not talk to strangers on the internet.</a:t>
            </a:r>
          </a:p>
          <a:p>
            <a:pPr marL="0" indent="0">
              <a:buNone/>
            </a:pP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Do not tell them anything about you, like your name, date of birth or address.</a:t>
            </a:r>
          </a:p>
          <a:p>
            <a:pPr marL="0" indent="0">
              <a:buNone/>
            </a:pP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If someone does try and talk to you, always ask your grown up for help.</a:t>
            </a:r>
          </a:p>
          <a:p>
            <a:pPr marL="0" indent="0">
              <a:buNone/>
            </a:pP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If you are unsure, always go on the internet with a grown up in the room. 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4" b="12621"/>
          <a:stretch/>
        </p:blipFill>
        <p:spPr>
          <a:xfrm>
            <a:off x="5724128" y="4094312"/>
            <a:ext cx="3006394" cy="276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0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Can you write or draw a poster to remind you how to stay </a:t>
            </a:r>
            <a:r>
              <a:rPr lang="en-GB" smtClean="0"/>
              <a:t>safe online?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511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142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20.1.21. To stay safe online.</vt:lpstr>
      <vt:lpstr>How do you go on the internet?</vt:lpstr>
      <vt:lpstr>Strangers.</vt:lpstr>
      <vt:lpstr>PowerPoint Presentation</vt:lpstr>
      <vt:lpstr>Keeping safe online.</vt:lpstr>
      <vt:lpstr>Can you write or draw a poster to remind you how to stay safe online?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stay safe online.</dc:title>
  <dc:creator>Cook, Sarah</dc:creator>
  <cp:lastModifiedBy>Burns, Rachel</cp:lastModifiedBy>
  <cp:revision>3</cp:revision>
  <dcterms:created xsi:type="dcterms:W3CDTF">2021-01-19T10:48:05Z</dcterms:created>
  <dcterms:modified xsi:type="dcterms:W3CDTF">2021-01-20T10:00:48Z</dcterms:modified>
</cp:coreProperties>
</file>