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-1248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42038" y="-14637"/>
            <a:ext cx="9906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smtClean="0">
                <a:latin typeface="Sassoon Penpals" pitchFamily="50" charset="0"/>
                <a:cs typeface="Arial" panose="020B0604020202020204" pitchFamily="34" charset="0"/>
              </a:rPr>
              <a:t>igh</a:t>
            </a:r>
            <a:endParaRPr lang="en-GB" sz="40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tart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at the top, come all the way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down, flick and dot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 – make a curve, go up to the top, come all the way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dow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 and curve to the left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 – start at the top, come all the way down, bounce half way back up, go over, down and flick</a:t>
            </a:r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" y="1002587"/>
            <a:ext cx="1783715" cy="143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78636" y="62095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107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igh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59423" y="57214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flight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5564" y="446301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might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high</a:t>
            </a:r>
            <a:endParaRPr lang="en-GB" sz="2800" dirty="0">
              <a:latin typeface="Sassoon Penpals" pitchFamily="50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" y="721234"/>
            <a:ext cx="1783715" cy="143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3858" y="62293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</TotalTime>
  <Words>84</Words>
  <Application>Microsoft Office PowerPoint</Application>
  <PresentationFormat>A4 Paper (210x297 mm)</PresentationFormat>
  <Paragraphs>19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65</cp:revision>
  <dcterms:created xsi:type="dcterms:W3CDTF">2021-01-12T12:51:38Z</dcterms:created>
  <dcterms:modified xsi:type="dcterms:W3CDTF">2021-02-02T15:35:42Z</dcterms:modified>
</cp:coreProperties>
</file>