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2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0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2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7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6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3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6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4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2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58134-FA7B-449D-B7E9-C6AB63596E3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BD580-132B-42B3-A7DD-CE1676BE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0979"/>
            <a:ext cx="9144000" cy="955949"/>
          </a:xfrm>
        </p:spPr>
        <p:txBody>
          <a:bodyPr/>
          <a:lstStyle/>
          <a:p>
            <a:r>
              <a:rPr lang="en-GB" dirty="0" smtClean="0"/>
              <a:t>The Destroyer (gold)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399" t="21876" r="9213" b="19072"/>
          <a:stretch/>
        </p:blipFill>
        <p:spPr>
          <a:xfrm>
            <a:off x="4614040" y="1828799"/>
            <a:ext cx="2963919" cy="43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1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Read each section of the text I have given you then on the next page answer the questions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03" t="22091" r="6465" b="18426"/>
          <a:stretch/>
        </p:blipFill>
        <p:spPr>
          <a:xfrm>
            <a:off x="1103585" y="1690688"/>
            <a:ext cx="9711559" cy="49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5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 these questions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Its says “their minds full of darkness.” What do you think this means?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2) Which of these is another word for ‘sinister’?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Evil		Beautiful		Quiet		Loud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3) Where were the characters before they arrived on the ship?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4) How do you think the characters are feeling? Why do you think this?</a:t>
            </a:r>
          </a:p>
        </p:txBody>
      </p:sp>
    </p:spTree>
    <p:extLst>
      <p:ext uri="{BB962C8B-B14F-4D97-AF65-F5344CB8AC3E}">
        <p14:creationId xmlns:p14="http://schemas.microsoft.com/office/powerpoint/2010/main" val="196936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95" t="17097" r="50483" b="16667"/>
          <a:stretch/>
        </p:blipFill>
        <p:spPr>
          <a:xfrm>
            <a:off x="725214" y="756745"/>
            <a:ext cx="4430110" cy="4855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4510" y="898634"/>
            <a:ext cx="641656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5) Why did Seven not make it onto the ship with the others?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6) Why do you think the author gave the bad character the name ‘Kroll 1’?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7) Which description best describes how the characters feel about Seven’s attack?</a:t>
            </a:r>
          </a:p>
          <a:p>
            <a:pPr marL="457200" indent="-457200">
              <a:buFontTx/>
              <a:buChar char="-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He’s only a robot so their not interested</a:t>
            </a:r>
          </a:p>
          <a:p>
            <a:pPr marL="457200" indent="-457200">
              <a:buFontTx/>
              <a:buChar char="-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very upset about it because he was their friend</a:t>
            </a:r>
          </a:p>
          <a:p>
            <a:pPr marL="457200" indent="-457200">
              <a:buFontTx/>
              <a:buChar char="-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They were happy because he was finally gone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1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933" t="17349" r="5011" b="19720"/>
          <a:stretch/>
        </p:blipFill>
        <p:spPr>
          <a:xfrm>
            <a:off x="6385035" y="394138"/>
            <a:ext cx="5391806" cy="6198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372" y="520262"/>
            <a:ext cx="46823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8) Read about what the characters are discussing.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were with the group what would you do? Why?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7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191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Destroyer (gold)</vt:lpstr>
      <vt:lpstr>Read each section of the text I have given you then on the next page answer the questions</vt:lpstr>
      <vt:lpstr>Answer these questions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Destroyer (gold)</dc:title>
  <dc:creator>Watson, Craig</dc:creator>
  <cp:lastModifiedBy>Watson, Craig</cp:lastModifiedBy>
  <cp:revision>3</cp:revision>
  <dcterms:created xsi:type="dcterms:W3CDTF">2021-01-19T11:35:20Z</dcterms:created>
  <dcterms:modified xsi:type="dcterms:W3CDTF">2021-01-19T11:43:54Z</dcterms:modified>
</cp:coreProperties>
</file>