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75" r:id="rId6"/>
    <p:sldId id="260" r:id="rId7"/>
    <p:sldId id="27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36" autoAdjust="0"/>
    <p:restoredTop sz="94648"/>
  </p:normalViewPr>
  <p:slideViewPr>
    <p:cSldViewPr>
      <p:cViewPr>
        <p:scale>
          <a:sx n="102" d="100"/>
          <a:sy n="102" d="100"/>
        </p:scale>
        <p:origin x="108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Logged in as: Miss Aisha Siddique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1CC55-E500-479F-B472-F48B54AEA53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Teaching fractions lesson. Recap decimal patterns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400A9-439F-4F71-B245-0652FDC01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87674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Logged in as: Miss Aisha Siddique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43737-A10A-4772-8817-3F937EA3F28C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Teaching fractions lesson. Recap decimal patterns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CDF8B-D3D1-4D93-BECA-DC42FA927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87860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CDF8B-D3D1-4D93-BECA-DC42FA927BD3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Teaching fractions lesson. Recap decimal patterns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Logged in as: Miss Aisha Siddique</a:t>
            </a:r>
          </a:p>
        </p:txBody>
      </p:sp>
    </p:spTree>
    <p:extLst>
      <p:ext uri="{BB962C8B-B14F-4D97-AF65-F5344CB8AC3E}">
        <p14:creationId xmlns:p14="http://schemas.microsoft.com/office/powerpoint/2010/main" val="409166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1231F7-26AB-40BF-9A61-BBF84E42D4E8}" type="datetime1">
              <a:rPr lang="en-GB" smtClean="0"/>
              <a:t>12/01/2021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GB"/>
              <a:t>Logged in as: Aisha Siddique               www.homeworkgames.jimdo.com                Member lessons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F44ECD-37A9-4462-867F-3CDF98697A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F823-9DC5-4C47-BDDA-2BFA959B7CA8}" type="datetime1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Logged in as: Aisha Siddique               www.homeworkgames.jimdo.com                Member lessons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ECD-37A9-4462-867F-3CDF98697A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FCF-353F-47EC-9301-2E34CBF9D90D}" type="datetime1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Logged in as: Aisha Siddique               www.homeworkgames.jimdo.com                Member lessons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ECD-37A9-4462-867F-3CDF98697A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AADD-4E0A-468C-ABB4-62A57F3BB89E}" type="datetime1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Logged in as: Aisha Siddique               www.homeworkgames.jimdo.com                Member lessons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ECD-37A9-4462-867F-3CDF98697A2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6301-C8CF-443F-899D-0DD8503C5249}" type="datetime1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Logged in as: Aisha Siddique               www.homeworkgames.jimdo.com                Member lessons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ECD-37A9-4462-867F-3CDF98697A2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8213-6BD6-4F32-B4EE-EE8AFDEF1FE3}" type="datetime1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Logged in as: Aisha Siddique               www.homeworkgames.jimdo.com                Member lessons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ECD-37A9-4462-867F-3CDF98697A2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53F3-CA75-4D9D-9091-658799CE53E6}" type="datetime1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Logged in as: Aisha Siddique               www.homeworkgames.jimdo.com                Member lessons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ECD-37A9-4462-867F-3CDF98697A20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17E1-E284-4F6A-8F25-E53206A6B7EB}" type="datetime1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Logged in as: Aisha Siddique               www.homeworkgames.jimdo.com                Member lessons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ECD-37A9-4462-867F-3CDF98697A2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16990-08AC-4E87-A449-C5A4325CBA92}" type="datetime1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Logged in as: Aisha Siddique               www.homeworkgames.jimdo.com                Member lessons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ECD-37A9-4462-867F-3CDF98697A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5AFA1FD-ECAB-4BA7-A2DD-60C5C98A4DEC}" type="datetime1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Logged in as: Aisha Siddique               www.homeworkgames.jimdo.com                Member lessons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ECD-37A9-4462-867F-3CDF98697A20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45C684-604D-44BC-B8BB-1B369057EDB4}" type="datetime1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GB"/>
              <a:t>Logged in as: Aisha Siddique               www.homeworkgames.jimdo.com                Member lessons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F44ECD-37A9-4462-867F-3CDF98697A2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DEB5AB3-A3DE-4148-B272-F382C7EE8333}" type="datetime1">
              <a:rPr lang="en-GB" smtClean="0"/>
              <a:t>12/01/2021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GB"/>
              <a:t>Logged in as: Aisha Siddique               www.homeworkgames.jimdo.com                Member lessons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2F44ECD-37A9-4462-867F-3CDF98697A2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3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4" Type="http://schemas.openxmlformats.org/officeDocument/2006/relationships/audio" Target="../media/media3.m4a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3" Type="http://schemas.microsoft.com/office/2007/relationships/media" Target="../media/media10.m4a"/><Relationship Id="rId7" Type="http://schemas.microsoft.com/office/2007/relationships/media" Target="../media/media12.m4a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5" Type="http://schemas.microsoft.com/office/2007/relationships/media" Target="../media/media11.m4a"/><Relationship Id="rId10" Type="http://schemas.openxmlformats.org/officeDocument/2006/relationships/image" Target="../media/image2.png"/><Relationship Id="rId4" Type="http://schemas.openxmlformats.org/officeDocument/2006/relationships/audio" Target="../media/media10.m4a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92696" y="908720"/>
            <a:ext cx="10225136" cy="1829761"/>
          </a:xfrm>
        </p:spPr>
        <p:txBody>
          <a:bodyPr>
            <a:normAutofit fontScale="90000"/>
          </a:bodyPr>
          <a:lstStyle/>
          <a:p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find fractions of amounts – numerator greater than one. </a:t>
            </a:r>
          </a:p>
        </p:txBody>
      </p:sp>
      <p:pic>
        <p:nvPicPr>
          <p:cNvPr id="6" name="Audio Recording 12 Jan 2021 at 21:10:03" descr="Audio Recording 12 Jan 2021 at 21:10:03">
            <a:hlinkClick r:id="" action="ppaction://media"/>
            <a:extLst>
              <a:ext uri="{FF2B5EF4-FFF2-40B4-BE49-F238E27FC236}">
                <a16:creationId xmlns:a16="http://schemas.microsoft.com/office/drawing/2014/main" id="{3AA22CE3-1D2B-AE46-9A42-076332D4FA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4288" y="3022600"/>
            <a:ext cx="812800" cy="812800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288319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1) What is ½ of 80? (80 ➗ 2)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2) What is ¼ of 80? (80 ➗ 4)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3) What is 1/3 of 90? (90 ➗ 3 )  </a:t>
            </a:r>
          </a:p>
          <a:p>
            <a:pPr marL="109728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-190852"/>
            <a:ext cx="8229600" cy="1143000"/>
          </a:xfrm>
        </p:spPr>
        <p:txBody>
          <a:bodyPr/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283C625-E8EA-6F48-80D9-81AAAD3C3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376168"/>
              </p:ext>
            </p:extLst>
          </p:nvPr>
        </p:nvGraphicFramePr>
        <p:xfrm>
          <a:off x="827584" y="1501838"/>
          <a:ext cx="609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14657404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09945314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385523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2FCF0F7-81DA-D94F-A169-7C9DF374B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534750"/>
              </p:ext>
            </p:extLst>
          </p:nvPr>
        </p:nvGraphicFramePr>
        <p:xfrm>
          <a:off x="662880" y="324358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1920244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130221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142819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491567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739347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DD7F4F5-AEE8-1048-B179-93DD263CD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064728"/>
              </p:ext>
            </p:extLst>
          </p:nvPr>
        </p:nvGraphicFramePr>
        <p:xfrm>
          <a:off x="641376" y="5177255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504903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319306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06117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846283"/>
                  </a:ext>
                </a:extLst>
              </a:tr>
            </a:tbl>
          </a:graphicData>
        </a:graphic>
      </p:graphicFrame>
      <p:pic>
        <p:nvPicPr>
          <p:cNvPr id="9" name="Audio Recording 12 Jan 2021 at 21:10:48" descr="Audio Recording 12 Jan 2021 at 21:10:48">
            <a:hlinkClick r:id="" action="ppaction://media"/>
            <a:extLst>
              <a:ext uri="{FF2B5EF4-FFF2-40B4-BE49-F238E27FC236}">
                <a16:creationId xmlns:a16="http://schemas.microsoft.com/office/drawing/2014/main" id="{CEFEC742-2AC7-1248-BDCC-952D87D7A1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80312" y="139348"/>
            <a:ext cx="812800" cy="812800"/>
          </a:xfrm>
          <a:prstGeom prst="rect">
            <a:avLst/>
          </a:prstGeom>
          <a:solidFill>
            <a:schemeClr val="accent6"/>
          </a:solidFill>
          <a:ln>
            <a:solidFill>
              <a:schemeClr val="dk1"/>
            </a:solidFill>
          </a:ln>
        </p:spPr>
      </p:pic>
      <p:pic>
        <p:nvPicPr>
          <p:cNvPr id="10" name="Audio Recording 12 Jan 2021 at 21:11:45" descr="Audio Recording 12 Jan 2021 at 21:11:45">
            <a:hlinkClick r:id="" action="ppaction://media"/>
            <a:extLst>
              <a:ext uri="{FF2B5EF4-FFF2-40B4-BE49-F238E27FC236}">
                <a16:creationId xmlns:a16="http://schemas.microsoft.com/office/drawing/2014/main" id="{44C06AAF-A1A4-C846-B96F-10561B7CEB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452320" y="2430780"/>
            <a:ext cx="812800" cy="812800"/>
          </a:xfrm>
          <a:prstGeom prst="rect">
            <a:avLst/>
          </a:prstGeom>
          <a:solidFill>
            <a:schemeClr val="accent6"/>
          </a:solidFill>
          <a:ln>
            <a:solidFill>
              <a:schemeClr val="dk1"/>
            </a:solidFill>
          </a:ln>
        </p:spPr>
      </p:pic>
      <p:pic>
        <p:nvPicPr>
          <p:cNvPr id="14" name="Audio Recording 12 Jan 2021 at 21:13:06" descr="Audio Recording 12 Jan 2021 at 21:13:06">
            <a:hlinkClick r:id="" action="ppaction://media"/>
            <a:extLst>
              <a:ext uri="{FF2B5EF4-FFF2-40B4-BE49-F238E27FC236}">
                <a16:creationId xmlns:a16="http://schemas.microsoft.com/office/drawing/2014/main" id="{FFAA190D-F9A5-534C-8F24-81A4CEBF4A8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62522" y="4546743"/>
            <a:ext cx="812800" cy="812800"/>
          </a:xfrm>
          <a:prstGeom prst="rect">
            <a:avLst/>
          </a:prstGeom>
          <a:solidFill>
            <a:schemeClr val="accent6"/>
          </a:solidFill>
          <a:ln>
            <a:solidFill>
              <a:schemeClr val="dk1"/>
            </a:solidFill>
          </a:ln>
        </p:spPr>
      </p:pic>
    </p:spTree>
    <p:extLst>
      <p:ext uri="{BB962C8B-B14F-4D97-AF65-F5344CB8AC3E}">
        <p14:creationId xmlns:p14="http://schemas.microsoft.com/office/powerpoint/2010/main" val="102977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-387424"/>
            <a:ext cx="9252520" cy="1417638"/>
          </a:xfrm>
        </p:spPr>
        <p:txBody>
          <a:bodyPr>
            <a:normAutofit/>
          </a:bodyPr>
          <a:lstStyle/>
          <a:p>
            <a:r>
              <a:rPr lang="en-GB" sz="3600" u="sng" dirty="0"/>
              <a:t>How can you find fractions of numbers?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737253"/>
            <a:ext cx="91450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For example: There is a question that says: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Find 1/3 of 78.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do you do it?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You look at the fraction the question is asking you  to find… THIRD. What number can you hear in ‘third’?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Three.</a:t>
            </a:r>
          </a:p>
        </p:txBody>
      </p:sp>
      <p:pic>
        <p:nvPicPr>
          <p:cNvPr id="2" name="Audio Recording 12 Jan 2021 at 21:14:56" descr="Audio Recording 12 Jan 2021 at 21:14:56">
            <a:hlinkClick r:id="" action="ppaction://media"/>
            <a:extLst>
              <a:ext uri="{FF2B5EF4-FFF2-40B4-BE49-F238E27FC236}">
                <a16:creationId xmlns:a16="http://schemas.microsoft.com/office/drawing/2014/main" id="{8208FE62-03DE-2F40-A49A-3233C988BD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56176" y="1342091"/>
            <a:ext cx="812800" cy="812800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7" name="Audio Recording 12 Jan 2021 at 21:15:50" descr="Audio Recording 12 Jan 2021 at 21:15:50">
            <a:hlinkClick r:id="" action="ppaction://media"/>
            <a:extLst>
              <a:ext uri="{FF2B5EF4-FFF2-40B4-BE49-F238E27FC236}">
                <a16:creationId xmlns:a16="http://schemas.microsoft.com/office/drawing/2014/main" id="{1751D824-DB84-2D45-8174-BF8DF7224F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48064" y="4437112"/>
            <a:ext cx="812800" cy="812800"/>
          </a:xfrm>
          <a:prstGeom prst="rect">
            <a:avLst/>
          </a:prstGeom>
          <a:solidFill>
            <a:schemeClr val="accent3"/>
          </a:solidFill>
        </p:spPr>
      </p:pic>
    </p:spTree>
    <p:extLst>
      <p:ext uri="{BB962C8B-B14F-4D97-AF65-F5344CB8AC3E}">
        <p14:creationId xmlns:p14="http://schemas.microsoft.com/office/powerpoint/2010/main" val="261019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314595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Then, you divide 78 by 3. </a:t>
            </a:r>
          </a:p>
          <a:p>
            <a:pPr marL="393192" lvl="1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	2   6</a:t>
            </a:r>
          </a:p>
          <a:p>
            <a:pPr marL="109728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3	7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What’s the answer?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26.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Then you multiply it by one. If it was TWO THIRDS (2/3), you would multiply it by two – which is the numerator.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016" y="-243408"/>
            <a:ext cx="9145016" cy="1143000"/>
          </a:xfrm>
        </p:spPr>
        <p:txBody>
          <a:bodyPr>
            <a:noAutofit/>
          </a:bodyPr>
          <a:lstStyle/>
          <a:p>
            <a:r>
              <a:rPr lang="en-GB" sz="3600" u="sng" dirty="0"/>
              <a:t>How can you find fractions of numbers?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939383-F1BC-6F47-AB33-A27083492417}"/>
              </a:ext>
            </a:extLst>
          </p:cNvPr>
          <p:cNvCxnSpPr/>
          <p:nvPr/>
        </p:nvCxnSpPr>
        <p:spPr>
          <a:xfrm>
            <a:off x="467544" y="2132856"/>
            <a:ext cx="79208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6A8F6E-B1D2-9844-B796-335490F572AB}"/>
              </a:ext>
            </a:extLst>
          </p:cNvPr>
          <p:cNvCxnSpPr>
            <a:cxnSpLocks/>
          </p:cNvCxnSpPr>
          <p:nvPr/>
        </p:nvCxnSpPr>
        <p:spPr>
          <a:xfrm flipV="1">
            <a:off x="1259632" y="1628800"/>
            <a:ext cx="0" cy="50405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3C92C7-4AC8-BD41-8308-2502CCD5CA34}"/>
              </a:ext>
            </a:extLst>
          </p:cNvPr>
          <p:cNvCxnSpPr>
            <a:cxnSpLocks/>
          </p:cNvCxnSpPr>
          <p:nvPr/>
        </p:nvCxnSpPr>
        <p:spPr>
          <a:xfrm>
            <a:off x="1259632" y="1628800"/>
            <a:ext cx="180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Audio Recording 12 Jan 2021 at 21:17:50" descr="Audio Recording 12 Jan 2021 at 21:17:50">
            <a:hlinkClick r:id="" action="ppaction://media"/>
            <a:extLst>
              <a:ext uri="{FF2B5EF4-FFF2-40B4-BE49-F238E27FC236}">
                <a16:creationId xmlns:a16="http://schemas.microsoft.com/office/drawing/2014/main" id="{04EC37D4-9A90-B846-9276-AAAB90C986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6136" y="1109824"/>
            <a:ext cx="812800" cy="812800"/>
          </a:xfrm>
          <a:prstGeom prst="rect">
            <a:avLst/>
          </a:prstGeom>
          <a:solidFill>
            <a:schemeClr val="accent2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3" name="Audio Recording 12 Jan 2021 at 21:19:50" descr="Audio Recording 12 Jan 2021 at 21:19:50">
            <a:hlinkClick r:id="" action="ppaction://media"/>
            <a:extLst>
              <a:ext uri="{FF2B5EF4-FFF2-40B4-BE49-F238E27FC236}">
                <a16:creationId xmlns:a16="http://schemas.microsoft.com/office/drawing/2014/main" id="{D65CEDB4-7667-974D-B5A1-D9D204A4E34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24328" y="5373216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427432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BEA06F-6AF2-764B-9D7A-8B4AB27DC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Find ¾ of 200</a:t>
            </a:r>
          </a:p>
          <a:p>
            <a:pPr marL="109728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step: Find ¼ of 200</a:t>
            </a:r>
          </a:p>
          <a:p>
            <a:pPr marL="109728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Divide 200 by 4.		 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0    5    0</a:t>
            </a:r>
          </a:p>
          <a:p>
            <a:pPr marL="2029968" lvl="8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4.   2  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0    0</a:t>
            </a:r>
          </a:p>
          <a:p>
            <a:pPr marL="109728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 Step: Multiply by the numerator.</a:t>
            </a:r>
          </a:p>
          <a:p>
            <a:pPr marL="109728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 x 3 = 5 x 3 = 15  and then make it ten times bigger.  </a:t>
            </a:r>
          </a:p>
          <a:p>
            <a:pPr marL="109728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answer is 150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C6D2B8-826E-6741-9A8E-E3612C40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 one….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AC3CF1-5D09-1840-8C52-F5AAE6701D3D}"/>
              </a:ext>
            </a:extLst>
          </p:cNvPr>
          <p:cNvCxnSpPr/>
          <p:nvPr/>
        </p:nvCxnSpPr>
        <p:spPr>
          <a:xfrm>
            <a:off x="3635896" y="3356992"/>
            <a:ext cx="79208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FCEDAF-E975-B343-8B3D-D17F9BD2BE83}"/>
              </a:ext>
            </a:extLst>
          </p:cNvPr>
          <p:cNvCxnSpPr>
            <a:cxnSpLocks/>
          </p:cNvCxnSpPr>
          <p:nvPr/>
        </p:nvCxnSpPr>
        <p:spPr>
          <a:xfrm flipV="1">
            <a:off x="4427984" y="2852936"/>
            <a:ext cx="0" cy="50405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7E5A73-BF65-2841-93C7-8E8F3E6B7B01}"/>
              </a:ext>
            </a:extLst>
          </p:cNvPr>
          <p:cNvCxnSpPr>
            <a:cxnSpLocks/>
          </p:cNvCxnSpPr>
          <p:nvPr/>
        </p:nvCxnSpPr>
        <p:spPr>
          <a:xfrm>
            <a:off x="4427984" y="2996952"/>
            <a:ext cx="180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Audio Recording 12 Jan 2021 at 21:20:57" descr="Audio Recording 12 Jan 2021 at 21:20:57">
            <a:hlinkClick r:id="" action="ppaction://media"/>
            <a:extLst>
              <a:ext uri="{FF2B5EF4-FFF2-40B4-BE49-F238E27FC236}">
                <a16:creationId xmlns:a16="http://schemas.microsoft.com/office/drawing/2014/main" id="{ABC94261-4ED5-664F-B30F-1BCDFD0014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12160" y="1203801"/>
            <a:ext cx="812800" cy="81280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50800" dir="5400000" algn="ctr" rotWithShape="0">
              <a:schemeClr val="accent1"/>
            </a:outerShdw>
          </a:effectLst>
        </p:spPr>
      </p:pic>
      <p:pic>
        <p:nvPicPr>
          <p:cNvPr id="14" name="Audio Recording 12 Jan 2021 at 21:21:53" descr="Audio Recording 12 Jan 2021 at 21:21:53">
            <a:hlinkClick r:id="" action="ppaction://media"/>
            <a:extLst>
              <a:ext uri="{FF2B5EF4-FFF2-40B4-BE49-F238E27FC236}">
                <a16:creationId xmlns:a16="http://schemas.microsoft.com/office/drawing/2014/main" id="{BC8A2CB0-B0A1-8E4B-88F2-B062A6FE05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75936" y="2931509"/>
            <a:ext cx="812800" cy="812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15" name="Audio Recording 12 Jan 2021 at 21:22:33" descr="Audio Recording 12 Jan 2021 at 21:22:33">
            <a:hlinkClick r:id="" action="ppaction://media"/>
            <a:extLst>
              <a:ext uri="{FF2B5EF4-FFF2-40B4-BE49-F238E27FC236}">
                <a16:creationId xmlns:a16="http://schemas.microsoft.com/office/drawing/2014/main" id="{B1EDF7A3-61DF-B745-BAAE-348DAA92A2B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96336" y="4970272"/>
            <a:ext cx="812800" cy="812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16" name="Audio Recording 12 Jan 2021 at 21:23:17" descr="Audio Recording 12 Jan 2021 at 21:23:17">
            <a:hlinkClick r:id="" action="ppaction://media"/>
            <a:extLst>
              <a:ext uri="{FF2B5EF4-FFF2-40B4-BE49-F238E27FC236}">
                <a16:creationId xmlns:a16="http://schemas.microsoft.com/office/drawing/2014/main" id="{8B81A4D7-157B-8546-8B54-3122C70A01C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59832" y="5667215"/>
            <a:ext cx="812800" cy="812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3612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the numerator is 1, divide the number by the denominator and then multiply the numerator by 1.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1/7 of 84.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¼ of 96.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1/5 125.</a:t>
            </a:r>
          </a:p>
          <a:p>
            <a:pPr marL="109728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the numerator is greater than 1, divide the number by the denominator and then multiply by the numerator.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4/8  of 88.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3/5 of 65.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7/10  of 100.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try these questions:</a:t>
            </a:r>
          </a:p>
        </p:txBody>
      </p:sp>
      <p:pic>
        <p:nvPicPr>
          <p:cNvPr id="6" name="Audio Recording 12 Jan 2021 at 21:23:46" descr="Audio Recording 12 Jan 2021 at 21:23:46">
            <a:hlinkClick r:id="" action="ppaction://media"/>
            <a:extLst>
              <a:ext uri="{FF2B5EF4-FFF2-40B4-BE49-F238E27FC236}">
                <a16:creationId xmlns:a16="http://schemas.microsoft.com/office/drawing/2014/main" id="{C4B8D409-E775-1448-A361-7CDB6B34D0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24128" y="2348880"/>
            <a:ext cx="812800" cy="812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7" name="Audio Recording 12 Jan 2021 at 21:24:44" descr="Audio Recording 12 Jan 2021 at 21:24:44">
            <a:hlinkClick r:id="" action="ppaction://media"/>
            <a:extLst>
              <a:ext uri="{FF2B5EF4-FFF2-40B4-BE49-F238E27FC236}">
                <a16:creationId xmlns:a16="http://schemas.microsoft.com/office/drawing/2014/main" id="{C743484C-E3FF-FF46-BED5-F05AFCF870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11328" y="5153781"/>
            <a:ext cx="812800" cy="812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553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1" t="19364" r="41230" b="11384"/>
          <a:stretch/>
        </p:blipFill>
        <p:spPr bwMode="auto">
          <a:xfrm>
            <a:off x="1331640" y="454360"/>
            <a:ext cx="3510357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udio Recording 12 Jan 2021 at 21:25:34" descr="Audio Recording 12 Jan 2021 at 21:25:34">
            <a:hlinkClick r:id="" action="ppaction://media"/>
            <a:extLst>
              <a:ext uri="{FF2B5EF4-FFF2-40B4-BE49-F238E27FC236}">
                <a16:creationId xmlns:a16="http://schemas.microsoft.com/office/drawing/2014/main" id="{C42C7AB7-FDB4-2042-ABE0-BFF148EA53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2287867"/>
            <a:ext cx="812800" cy="812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2674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1634</TotalTime>
  <Words>327</Words>
  <Application>Microsoft Macintosh PowerPoint</Application>
  <PresentationFormat>On-screen Show (4:3)</PresentationFormat>
  <Paragraphs>63</Paragraphs>
  <Slides>7</Slides>
  <Notes>1</Notes>
  <HiddenSlides>0</HiddenSlides>
  <MMClips>15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 To find fractions of amounts – numerator greater than one. </vt:lpstr>
      <vt:lpstr>Starter</vt:lpstr>
      <vt:lpstr>How can you find fractions of numbers?</vt:lpstr>
      <vt:lpstr>How can you find fractions of numbers?</vt:lpstr>
      <vt:lpstr>Let’s try another one….</vt:lpstr>
      <vt:lpstr>Now try these questions: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2.12.13 WALT: Improve and work on our targets</dc:title>
  <dc:creator>Ashu</dc:creator>
  <cp:lastModifiedBy>Kilmartin, Rachel</cp:lastModifiedBy>
  <cp:revision>22</cp:revision>
  <dcterms:created xsi:type="dcterms:W3CDTF">2013-12-01T16:14:00Z</dcterms:created>
  <dcterms:modified xsi:type="dcterms:W3CDTF">2021-01-12T21:30:47Z</dcterms:modified>
</cp:coreProperties>
</file>