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9416" autoAdjust="0"/>
  </p:normalViewPr>
  <p:slideViewPr>
    <p:cSldViewPr snapToGrid="0">
      <p:cViewPr varScale="1">
        <p:scale>
          <a:sx n="65" d="100"/>
          <a:sy n="65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9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4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6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5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5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21412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0839" y="5970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in maths we are going to see how much we can remember about money. 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9572" y="4525726"/>
            <a:ext cx="11609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1p   2p   5p  10p  20p  50p   £1     £2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83" y="2844059"/>
            <a:ext cx="1314633" cy="1352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516" y="2844059"/>
            <a:ext cx="1495948" cy="1448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464" y="3003429"/>
            <a:ext cx="1125944" cy="1113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08" y="2769967"/>
            <a:ext cx="1476581" cy="1500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356" y="2806262"/>
            <a:ext cx="1366698" cy="13905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4934" y="2555386"/>
            <a:ext cx="1910462" cy="2025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645" y="2885666"/>
            <a:ext cx="1457628" cy="13111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6273" y="2769967"/>
            <a:ext cx="1642758" cy="162478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9431" y="6060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90210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silver coin.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5p and less than 20p.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3742" y="5985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bronze coin.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less than 2p.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985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gold and silver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less than £2.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3742" y="6014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909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silver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not a circle coin.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20p and less than £1.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909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silver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2p and less than 10p.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coin it is from the clues.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909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bronze coin.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circle coin.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worth more than 1p and less than 5p.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coin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" y="1991134"/>
            <a:ext cx="102603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10p			Slide 6 – 50p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4 -  1p				Slide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5p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£1				Slide 8 – 2p</a:t>
            </a: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76" y="1690688"/>
            <a:ext cx="1476581" cy="1500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176" y="3492054"/>
            <a:ext cx="1314633" cy="1352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181" y="5145239"/>
            <a:ext cx="1457628" cy="1311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338" y="1301773"/>
            <a:ext cx="1910462" cy="2025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667" y="3496660"/>
            <a:ext cx="1125944" cy="1113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3338" y="5076702"/>
            <a:ext cx="1495948" cy="14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296</Words>
  <Application>Microsoft Office PowerPoint</Application>
  <PresentationFormat>Widescreen</PresentationFormat>
  <Paragraphs>53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1  Maths Money Quiz</vt:lpstr>
      <vt:lpstr>Today in maths we are going to see how much we can remember about money.  </vt:lpstr>
      <vt:lpstr>Work out which coin it is from the clues.</vt:lpstr>
      <vt:lpstr>Work out which coin it is from the clues.</vt:lpstr>
      <vt:lpstr>Work out which coin it is from the clues.</vt:lpstr>
      <vt:lpstr>Work out which coin it is from the clues.</vt:lpstr>
      <vt:lpstr>Work out which coin it is from the clues.</vt:lpstr>
      <vt:lpstr>Work out which coin it is from the clues.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Maths Shape Quiz</dc:title>
  <dc:creator>Swan, Laura</dc:creator>
  <cp:lastModifiedBy>Swan, Laura</cp:lastModifiedBy>
  <cp:revision>10</cp:revision>
  <dcterms:created xsi:type="dcterms:W3CDTF">2021-02-09T09:10:40Z</dcterms:created>
  <dcterms:modified xsi:type="dcterms:W3CDTF">2021-02-09T13:43:21Z</dcterms:modified>
</cp:coreProperties>
</file>