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7693-F6D3-4295-9090-07C0E920A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ABB47-ED87-46E4-8D13-08F3C461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A0E5-C9CE-403E-8FE0-430E15DB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EBA5-98F5-4E08-BC3D-B355D608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34E59-A242-4D60-92CE-452C30F5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9D29-BDF8-4A21-8C6B-17854DF4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FC94F-42B9-48F1-A6E9-6BFFD960A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E8C-3022-4FC9-BFB2-3C1EB7B3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8B6DB-1C8C-4512-BBF4-1BB75900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2EB4-1EB5-4274-AA16-550E819B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33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39425-E307-4D45-AF11-1127094A9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B1277-6CEF-4666-AEB4-7D3465103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10186-B38C-4CC2-9506-1DED4E81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6A3B-C9E1-425A-B7CD-FC018DED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16FC-BB07-4115-936B-57A428C1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6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2AB9-95B6-4A6D-B4BA-CAF25CFE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086DA-CD06-4DAD-80A2-15E3B97B5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5E74D-3739-41CE-94FD-F78C5251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7374F-229B-428A-8200-B75A8BAE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FC330-AD4D-4A86-8E02-65082A29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4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9C3C-7D73-441D-BECF-0182A27A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8025B-A764-4D49-B3AA-7B69D2868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BE7A-D897-4679-A1D4-2CCC614A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73F27-EF4C-48D3-AA20-19ABD0A8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BC3C6-8D98-4558-84E2-4A2871D0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7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7CC8-0C4A-47D2-8847-AA20EF64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B435-FC08-4BA1-8B2D-1F5BDB6CB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41CB1-F9E7-444F-885D-883E90EAC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1D53C-987C-4049-88F7-31222529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22C02-75FF-4F1C-BFD8-D5E6B51F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2C1F9-B84A-4EF9-B804-A2DA970F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20D6-A066-45CC-A852-460D48DE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ECC75-203A-4B45-9619-D38CCB34C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2256A-C6A4-4C15-BA1D-C8CE9C236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44471-229C-4033-B759-C5476B24A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73A07-B1F0-4AEB-9AE8-15F28058E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00B70-D3F1-4992-AFC6-86FB85A1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37DD5-F3B2-4781-BF93-7A6A3E59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EF3C6-5C49-4E07-AF0D-BC8ABADD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9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19ED-9980-4DD6-B0FC-B3ADD50C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166EF-A9C5-42FE-BC3B-8FAC55D9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D4AC5-9D87-4835-9679-879BB6D8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AF0FB-F830-4D9B-89EF-F2E483CD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1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D2D2-CD83-48B0-A6E3-0222FB22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0B60D-FD04-4104-B045-35941FF8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07E99-7F04-44DC-A02B-1F99CF7D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6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D9F2-E795-4722-944E-B5E471B7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0A6D-41A3-423D-9613-DBC24880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C4267-E235-4F54-85CA-30F0FE35E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A8CE-982D-49E1-B7CF-B156D5C7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46B7C-7007-46EA-AD35-9E23E5A9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F3B95-6277-4A09-9CFC-81CD91F9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5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ACFE-916C-412B-91BA-ED83062C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E7329-9D9E-4197-86B8-059DFFDE3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AD9F2-7B32-4BED-9997-A9CAEDD2A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04BAE-0DF9-429D-A5A8-E4439D8C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9CFDB-553B-4D93-812C-E90C4591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1C867-2E18-447C-A8DB-2492C3D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2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FFEDB-240A-45DF-969C-24DE7DA5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0E60C-665A-41D7-88BD-DFFB1407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A0560-81FC-4DA4-A36B-DD52AC2AC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9832-A43E-457B-8668-8CCC9B4A522A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927B-00C6-44F4-A325-17C8A3F8E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9EFDD-1A55-496D-9B17-4E121A7E1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C87C-C632-48C5-B9DE-D56B0D167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654F-1AB2-407A-95B2-CC108E656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101A1-68AF-45B6-AF71-DFB5D911C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Air Resistance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32E5CD8-0BA9-44BB-9B51-AFA3620AAB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1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31"/>
    </mc:Choice>
    <mc:Fallback>
      <p:transition spd="slow" advTm="22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E9704-3B78-4138-94E7-63ADCA903167}"/>
              </a:ext>
            </a:extLst>
          </p:cNvPr>
          <p:cNvSpPr/>
          <p:nvPr/>
        </p:nvSpPr>
        <p:spPr>
          <a:xfrm>
            <a:off x="0" y="5921406"/>
            <a:ext cx="12192000" cy="93659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A71909-78FD-4F5E-8E4F-8F5EDB96E291}"/>
              </a:ext>
            </a:extLst>
          </p:cNvPr>
          <p:cNvSpPr/>
          <p:nvPr/>
        </p:nvSpPr>
        <p:spPr>
          <a:xfrm>
            <a:off x="0" y="5934670"/>
            <a:ext cx="7456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Science: Air Resistance</a:t>
            </a:r>
          </a:p>
        </p:txBody>
      </p:sp>
      <p:pic>
        <p:nvPicPr>
          <p:cNvPr id="1028" name="Picture 4" descr="Tandem parachute jump with instructor  from 3000 meters in Kaunas">
            <a:extLst>
              <a:ext uri="{FF2B5EF4-FFF2-40B4-BE49-F238E27FC236}">
                <a16:creationId xmlns:a16="http://schemas.microsoft.com/office/drawing/2014/main" id="{EAA000EE-E95B-4D3F-8628-3640D6BE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092" y="504850"/>
            <a:ext cx="6701161" cy="44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6F885D2-C4B3-4E35-9B86-000D3EC998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62"/>
    </mc:Choice>
    <mc:Fallback>
      <p:transition spd="slow" advTm="1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E9704-3B78-4138-94E7-63ADCA903167}"/>
              </a:ext>
            </a:extLst>
          </p:cNvPr>
          <p:cNvSpPr/>
          <p:nvPr/>
        </p:nvSpPr>
        <p:spPr>
          <a:xfrm>
            <a:off x="0" y="5921406"/>
            <a:ext cx="12192000" cy="93659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A71909-78FD-4F5E-8E4F-8F5EDB96E291}"/>
              </a:ext>
            </a:extLst>
          </p:cNvPr>
          <p:cNvSpPr/>
          <p:nvPr/>
        </p:nvSpPr>
        <p:spPr>
          <a:xfrm>
            <a:off x="0" y="5934670"/>
            <a:ext cx="7456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Science: Air Resistance</a:t>
            </a:r>
          </a:p>
        </p:txBody>
      </p:sp>
      <p:pic>
        <p:nvPicPr>
          <p:cNvPr id="1028" name="Picture 4" descr="Tandem parachute jump with instructor  from 3000 meters in Kaunas">
            <a:extLst>
              <a:ext uri="{FF2B5EF4-FFF2-40B4-BE49-F238E27FC236}">
                <a16:creationId xmlns:a16="http://schemas.microsoft.com/office/drawing/2014/main" id="{EAA000EE-E95B-4D3F-8628-3640D6BE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505" y="1384916"/>
            <a:ext cx="4947554" cy="330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61DE723-2F56-4E04-97B0-3564143E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348" y="1306773"/>
            <a:ext cx="5325918" cy="33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mp Man transparent background PNG cliparts free download | HiClipart">
            <a:extLst>
              <a:ext uri="{FF2B5EF4-FFF2-40B4-BE49-F238E27FC236}">
                <a16:creationId xmlns:a16="http://schemas.microsoft.com/office/drawing/2014/main" id="{53F118A4-951C-44E2-8FEE-38E6D839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6500" y1="14377" x2="31750" y2="21747"/>
                        <a14:foregroundMark x1="31750" y1="21747" x2="32375" y2="28935"/>
                        <a14:foregroundMark x1="32375" y1="28935" x2="39250" y2="35214"/>
                        <a14:foregroundMark x1="39250" y1="35214" x2="33750" y2="27843"/>
                        <a14:foregroundMark x1="33750" y1="27843" x2="32000" y2="20564"/>
                        <a14:foregroundMark x1="32000" y1="20564" x2="37500" y2="14195"/>
                        <a14:foregroundMark x1="37500" y1="14195" x2="40500" y2="14377"/>
                        <a14:foregroundMark x1="62125" y1="35123" x2="71250" y2="32211"/>
                        <a14:foregroundMark x1="72111" y1="30442" x2="74750" y2="25023"/>
                        <a14:foregroundMark x1="71250" y1="32211" x2="71633" y2="31423"/>
                        <a14:foregroundMark x1="74750" y1="25023" x2="75625" y2="32120"/>
                        <a14:foregroundMark x1="75625" y1="32120" x2="68750" y2="37398"/>
                        <a14:foregroundMark x1="68750" y1="37398" x2="60375" y2="40946"/>
                        <a14:foregroundMark x1="60375" y1="40946" x2="60250" y2="40946"/>
                        <a14:foregroundMark x1="74625" y1="19836" x2="78750" y2="23476"/>
                        <a14:foregroundMark x1="36000" y1="13194" x2="38000" y2="13831"/>
                        <a14:foregroundMark x1="74375" y1="19836" x2="77250" y2="20564"/>
                        <a14:backgroundMark x1="40625" y1="17197" x2="38000" y2="24477"/>
                        <a14:backgroundMark x1="38000" y1="24477" x2="42125" y2="30846"/>
                        <a14:backgroundMark x1="42125" y1="30846" x2="43000" y2="25205"/>
                        <a14:backgroundMark x1="73000" y1="25751" x2="73250" y2="25387"/>
                        <a14:backgroundMark x1="78750" y1="26752" x2="78125" y2="34577"/>
                        <a14:backgroundMark x1="60000" y1="32666" x2="69500" y2="29936"/>
                        <a14:backgroundMark x1="69500" y1="29936" x2="69125" y2="30937"/>
                        <a14:backgroundMark x1="38500" y1="29299" x2="40125" y2="30027"/>
                        <a14:backgroundMark x1="37625" y1="19654" x2="37125" y2="26934"/>
                        <a14:backgroundMark x1="37125" y1="26934" x2="37500" y2="20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0" y="1649905"/>
            <a:ext cx="1765336" cy="24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51E2C1F-84F1-4E6F-820D-6710E90F5114}"/>
              </a:ext>
            </a:extLst>
          </p:cNvPr>
          <p:cNvCxnSpPr/>
          <p:nvPr/>
        </p:nvCxnSpPr>
        <p:spPr>
          <a:xfrm>
            <a:off x="3209938" y="3613212"/>
            <a:ext cx="0" cy="1438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9EC91F-6ABE-438F-AEFB-146C5C4C98F5}"/>
              </a:ext>
            </a:extLst>
          </p:cNvPr>
          <p:cNvCxnSpPr/>
          <p:nvPr/>
        </p:nvCxnSpPr>
        <p:spPr>
          <a:xfrm>
            <a:off x="8662306" y="4332303"/>
            <a:ext cx="0" cy="1438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86FC9E2-D67B-4436-8563-4DB38AA4E7A8}"/>
              </a:ext>
            </a:extLst>
          </p:cNvPr>
          <p:cNvSpPr/>
          <p:nvPr/>
        </p:nvSpPr>
        <p:spPr>
          <a:xfrm>
            <a:off x="3258006" y="4173318"/>
            <a:ext cx="1846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40440-100A-4214-8BD0-37564DB5F72A}"/>
              </a:ext>
            </a:extLst>
          </p:cNvPr>
          <p:cNvSpPr/>
          <p:nvPr/>
        </p:nvSpPr>
        <p:spPr>
          <a:xfrm>
            <a:off x="8712322" y="5001044"/>
            <a:ext cx="1846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EA9CED-7E13-4DC3-878D-8E6F74C4361D}"/>
              </a:ext>
            </a:extLst>
          </p:cNvPr>
          <p:cNvCxnSpPr>
            <a:cxnSpLocks/>
          </p:cNvCxnSpPr>
          <p:nvPr/>
        </p:nvCxnSpPr>
        <p:spPr>
          <a:xfrm flipV="1">
            <a:off x="2749779" y="1649905"/>
            <a:ext cx="0" cy="893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E1E3C9-B108-484D-BDED-511638DD1C78}"/>
              </a:ext>
            </a:extLst>
          </p:cNvPr>
          <p:cNvCxnSpPr>
            <a:cxnSpLocks/>
          </p:cNvCxnSpPr>
          <p:nvPr/>
        </p:nvCxnSpPr>
        <p:spPr>
          <a:xfrm flipV="1">
            <a:off x="7722754" y="1472823"/>
            <a:ext cx="0" cy="21403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2A746D8-8242-4483-84BA-34399E0FCC0F}"/>
              </a:ext>
            </a:extLst>
          </p:cNvPr>
          <p:cNvSpPr/>
          <p:nvPr/>
        </p:nvSpPr>
        <p:spPr>
          <a:xfrm>
            <a:off x="0" y="615475"/>
            <a:ext cx="3603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 resistance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4B425-5683-4080-BBBF-5415C32D40D8}"/>
              </a:ext>
            </a:extLst>
          </p:cNvPr>
          <p:cNvSpPr/>
          <p:nvPr/>
        </p:nvSpPr>
        <p:spPr>
          <a:xfrm>
            <a:off x="6659732" y="608843"/>
            <a:ext cx="3603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 resistance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EE0ABFAA-3D54-41D5-A9B1-A5021DC41A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96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57"/>
    </mc:Choice>
    <mc:Fallback>
      <p:transition spd="slow" advTm="78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11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3|12.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</Words>
  <Application>Microsoft Office PowerPoint</Application>
  <PresentationFormat>Widescreen</PresentationFormat>
  <Paragraphs>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Science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Bethany Browning</dc:creator>
  <cp:lastModifiedBy>Bethany Browning</cp:lastModifiedBy>
  <cp:revision>4</cp:revision>
  <dcterms:created xsi:type="dcterms:W3CDTF">2021-01-16T18:08:11Z</dcterms:created>
  <dcterms:modified xsi:type="dcterms:W3CDTF">2021-01-16T18:57:43Z</dcterms:modified>
</cp:coreProperties>
</file>