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63" r:id="rId3"/>
    <p:sldId id="257" r:id="rId4"/>
    <p:sldId id="258" r:id="rId5"/>
    <p:sldId id="259" r:id="rId6"/>
    <p:sldId id="260" r:id="rId7"/>
    <p:sldId id="262" r:id="rId8"/>
    <p:sldId id="261" r:id="rId9"/>
  </p:sldIdLst>
  <p:sldSz cx="12192000" cy="6858000"/>
  <p:notesSz cx="6889750" cy="9607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482046"/>
          </a:xfrm>
          <a:prstGeom prst="rect">
            <a:avLst/>
          </a:prstGeom>
        </p:spPr>
        <p:txBody>
          <a:bodyPr vert="horz" lIns="94265" tIns="47133" rIns="94265" bIns="47133" rtlCol="0"/>
          <a:lstStyle>
            <a:lvl1pPr algn="r">
              <a:defRPr sz="1200"/>
            </a:lvl1pPr>
          </a:lstStyle>
          <a:p>
            <a:fld id="{A6569019-5693-45B3-9F11-BBDB40FBD2BE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125506"/>
            <a:ext cx="2985558" cy="482045"/>
          </a:xfrm>
          <a:prstGeom prst="rect">
            <a:avLst/>
          </a:prstGeom>
        </p:spPr>
        <p:txBody>
          <a:bodyPr vert="horz" lIns="94265" tIns="47133" rIns="94265" bIns="47133" rtlCol="0" anchor="b"/>
          <a:lstStyle>
            <a:lvl1pPr algn="r">
              <a:defRPr sz="1200"/>
            </a:lvl1pPr>
          </a:lstStyle>
          <a:p>
            <a:fld id="{C70EEAB1-9A8E-4A3D-8D09-1874385A4B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060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DD65-1E99-4011-A9C8-F6AD6A32A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7D0D4-C9A9-4D2C-BAD8-1DFB3F23A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1A24D-2B88-4B5C-AA02-12C8269A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3E52D-AFC7-42ED-96C4-F692BA4D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15AB1-2CE5-4DAC-A0AF-F59D6E11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31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103D-8785-4782-9893-EA8ECAE95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04091-AC45-4B7E-8D1B-E24CE1E2A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96EED-8DFC-4529-B044-5B68030B9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D3C9B-9ADF-47A3-B232-614A7E78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BC12E-5EDD-4D09-A488-5BD6E8A5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47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9EC24-301D-412D-911C-D485A6E36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17459-E696-49A0-A9DF-9272ED864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CA737-B8E2-4EEB-B700-77738A27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31E35-C11A-4F9B-A428-7C6761A5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D8602-20AE-4B57-B33B-AE7E6849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8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7ADB5-C9FE-4195-A291-91751845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5664C-6750-4753-96C7-579D90CBC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E1D8-BB92-4087-BF84-3EC1649D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8C048-D594-46E2-8F43-72D352FBF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93AF6-06E2-40B3-96DA-D140A4A8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8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BD55-C6A4-4BA3-B55F-28EEBA54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D69EC-9BD6-4BCC-B16E-0A66DF61D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A58F9-4E13-4FE5-AD1E-6B1F510C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1FEDE-4F8F-4AD3-B00E-486CC1F7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010B7-0025-40C2-BA43-E2FB9C6D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17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75FC-5EF4-46E6-9F61-A90A4557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7E7AC-F8E7-489D-AC42-06F4C5F3C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EBF6C-3FCB-45CF-9375-AFF1C0A75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7EFAD-62B0-4AA8-9E28-25ED928C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0327E-5E62-4975-9287-4E1DA9ADF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EA1CC-026D-472C-8349-D0E8DC01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9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8CB1C-57BE-4234-BE7B-82C03C36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3BC2-EF0A-46FD-BF08-40920D49E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34B9E-5346-4695-90DA-FFFD9BD6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DCB11-0D60-4CDF-91AD-D0CF8F0BC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C549F-C496-4F53-8653-DE39853DD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4A043A-C290-4DF3-86A0-7866110A4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BA047-DBFB-4F7D-B3C7-A4DB8C7E7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5D9EC-D978-4DE2-B122-B986D5EC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2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867E-B72F-4530-BF1E-EED101DA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3CEF17-FE19-4B90-AC89-753F89AA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D0871-4D68-49F3-B019-25EF7D98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89DF8-34BF-463B-A01F-137EA91D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81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4EBA1-1310-48BF-BD29-54EC10345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E4FAD-C74E-456D-88E0-84A4B861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848B0-72CA-4DE7-96B2-FE0D6E05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43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994C-5097-41F6-98C7-D23D84EF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E7A32-71EF-4C73-A189-58BA03F63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EF354-F5AD-4304-9389-729994EA6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DE430-BFDA-41AB-882D-C5FD877D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59EE1-0BFA-4FE0-AB8C-CA35D5FF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6B29C-3F71-4DE9-A8E2-622082BB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88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D8B0-5438-4688-9237-86EF3C9D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FAE16-35B1-44E4-A060-DD3819388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D20F8-9148-423E-A2B6-EBBDB42E1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B6D0D-96D3-4BC6-A092-1BEB2EEE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AAA64-160F-4633-A862-E2E57BE51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C4E3-15C4-4DAF-A500-D7560C5D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3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DF129-B854-4529-BF36-90C09EB6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2F5FE-B673-442D-819E-2E2B7A447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C13A2-CEFC-4A53-A5F7-53BD60C84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C662B-9874-44CE-A19B-B3FC68E9CF22}" type="datetimeFigureOut">
              <a:rPr lang="en-GB" smtClean="0"/>
              <a:t>31/01/2021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A52B1-A016-4374-9CE1-10F9DBB58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13A58-53D2-4580-A2C5-5DE8C07A7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88401-E444-435A-9868-C23A6C7C0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6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3070EA-D20F-4A93-ABCF-EE06E549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4" y="384018"/>
            <a:ext cx="10458451" cy="60899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438BA0-1F01-4776-95CA-F6C9F9EC5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925" y="3359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BA3D5-D041-4CF4-BAAE-0AF6331B2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1168349"/>
            <a:ext cx="6400800" cy="474667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1B61D6-9A48-4ACD-B988-B0B11AB01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7050" y="3190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616B7-89EB-4B4E-A23D-10B0BFDE4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4" y="514202"/>
            <a:ext cx="11058836" cy="57533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31C664-0AC5-41BC-89FE-24C3DCEA1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925" y="2984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CDFDA-A88F-4FEF-B82C-F2CBA612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247" y="50626"/>
            <a:ext cx="6915505" cy="675674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15BF15-0DEF-4A07-B1FF-FD3331BC8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2850" y="32257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7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39DA3-2A98-451F-87B3-6DCB826C3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327" y="15699"/>
            <a:ext cx="6731346" cy="682660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25D57-A95E-40E8-AC32-F3D6C9A1B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767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6D5FCE-E14D-4270-A81C-F68241C3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8" y="364970"/>
            <a:ext cx="10696887" cy="603281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7E7F64-4E13-4926-9FFD-19237D877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97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558B8B-4061-45DB-B079-094BCB8E0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276" y="1450921"/>
            <a:ext cx="6486596" cy="450220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3CF09A-57E1-46AB-A363-784F9449E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517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3FF8D-D0E7-4CBE-B80C-8DB8B299D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0" y="485626"/>
            <a:ext cx="10414310" cy="579149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D3E41A-7BE6-4AD4-B675-129C88366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962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1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Akhtar, Amreen</dc:creator>
  <cp:lastModifiedBy>Linda Hall</cp:lastModifiedBy>
  <cp:revision>5</cp:revision>
  <cp:lastPrinted>2021-01-31T18:02:01Z</cp:lastPrinted>
  <dcterms:created xsi:type="dcterms:W3CDTF">2021-01-26T16:57:20Z</dcterms:created>
  <dcterms:modified xsi:type="dcterms:W3CDTF">2021-01-31T18:02:06Z</dcterms:modified>
</cp:coreProperties>
</file>