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41:38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914">
    <iact:property name="dataType"/>
    <iact:actionData xml:id="d0">
      <inkml:trace xmlns:inkml="http://www.w3.org/2003/InkML" xml:id="stk0" contextRef="#ctx0" brushRef="#br0">7163 6014 0,'0'-34'156,"69"-1"-68,1 35-82</inkml:trace>
    </iact:actionData>
  </iact:action>
  <iact:action type="add" startTime="6228">
    <iact:property name="dataType"/>
    <iact:actionData xml:id="d1">
      <inkml:trace xmlns:inkml="http://www.w3.org/2003/InkML" xml:id="stk1" contextRef="#ctx0" brushRef="#br0">7336 5945 0,'70'0'8</inkml:trace>
    </iact:actionData>
  </iact:action>
  <iact:action type="add" startTime="6348">
    <iact:property name="dataType"/>
    <iact:actionData xml:id="d2">
      <inkml:trace xmlns:inkml="http://www.w3.org/2003/InkML" xml:id="stk2" contextRef="#ctx0" brushRef="#br0">7475 5945 0,'35'0'69,"0"0"-57,0 0 52,0 0 20,-1 0-81,1 0 23,0 0 54,0 0-75,-1 0 6,1 0 61,-35 35-67,70-1 12,-36-34 1,1 0-12,0 0 4,0 35 4,-105-35 305,35 0-222,1 0-79,-1 0 4,0 0-6,0 0 2,1 0-4,-1 0 33,0 0-31,0 35-7,1 0 14,-1-1-11,35 1 62,0 0-39,-35 34-3,35-34 62,-35 0-77,35 0 0,0-1 89,-35-34-83,35 70 0,-69-35-6,69 0 0,-35-1-3,0 1 5,35 0 10,-34-35-22,34 35 1,0-1 43,-35-34-46,0 35 3,35 0 3,-35-35-3,35 35 6,-34-1 180,34 1-172,0 0 264,34-35-236,1 0-5,0 0 24,0 0-55,-1 0 34,1 0-41,0 0 9</inkml:trace>
    </iact:actionData>
  </iact:action>
  <iact:action type="add" startTime="8877">
    <iact:property name="dataType"/>
    <iact:actionData xml:id="d3">
      <inkml:trace xmlns:inkml="http://www.w3.org/2003/InkML" xml:id="stk3" contextRef="#ctx0" brushRef="#br0">7406 6953 0,'35'0'9,"34"0"37,-34 0-12,0 0-2,0 0-7,-1 0-2,1 0-9,35 0 4,-36 35 204,1-35-132,0 0-76,0 0 3,-1 0-10,1 0 16</inkml:trace>
    </iact:actionData>
  </iact:action>
  <iact:action type="add" startTime="16138">
    <iact:property name="dataType"/>
    <iact:actionData xml:id="d4">
      <inkml:trace xmlns:inkml="http://www.w3.org/2003/InkML" xml:id="stk4" contextRef="#ctx0" brushRef="#br0">10431 5980 0,'0'-35'287,"35"35"-263,0-35-6</inkml:trace>
    </iact:actionData>
  </iact:action>
  <iact:action type="add" startTime="16702">
    <iact:property name="dataType"/>
    <iact:actionData xml:id="d5">
      <inkml:trace xmlns:inkml="http://www.w3.org/2003/InkML" xml:id="stk5" contextRef="#ctx0" brushRef="#br0">10848 5910 0,'0'0'2,"35"35"132,0 0-42,0-1-82,34-34 22</inkml:trace>
    </iact:actionData>
  </iact:action>
  <iact:action type="add" startTime="17854">
    <iact:property name="dataType"/>
    <iact:actionData xml:id="d6">
      <inkml:trace xmlns:inkml="http://www.w3.org/2003/InkML" xml:id="stk6" contextRef="#ctx0" brushRef="#br0">10605 6014 0,'104'0'127,"-69"0"-118,34 0-2,-34 0 9,0 0-9,-35 35 1,35-35 56</inkml:trace>
    </iact:actionData>
  </iact:action>
  <iact:action type="add" startTime="18621">
    <iact:property name="dataType"/>
    <iact:actionData xml:id="d7">
      <inkml:trace xmlns:inkml="http://www.w3.org/2003/InkML" xml:id="stk7" contextRef="#ctx0" brushRef="#br0">11265 6049 0</inkml:trace>
    </iact:actionData>
  </iact:action>
  <iact:action type="add" startTime="18712">
    <iact:property name="dataType"/>
    <iact:actionData xml:id="d8">
      <inkml:trace xmlns:inkml="http://www.w3.org/2003/InkML" xml:id="stk8" contextRef="#ctx0" brushRef="#br0">11265 6049 0,'0'35'70,"0"0"-56,-34-1 1</inkml:trace>
    </iact:actionData>
  </iact:action>
  <iact:action type="add" startTime="19760">
    <iact:property name="dataType"/>
    <iact:actionData xml:id="d9">
      <inkml:trace xmlns:inkml="http://www.w3.org/2003/InkML" xml:id="stk9" contextRef="#ctx0" brushRef="#br0">11126 6049 0</inkml:trace>
    </iact:actionData>
  </iact:action>
  <iact:action type="add" startTime="20398">
    <iact:property name="dataType"/>
    <iact:actionData xml:id="d10">
      <inkml:trace xmlns:inkml="http://www.w3.org/2003/InkML" xml:id="stk10" contextRef="#ctx0" brushRef="#br0">11196 6049 0,'35'0'77,"-1"0"-67,-68 35 21,-1-35-18,35 35-10,-35-35 8,35 34-6,-35-34 3,1 0 2,-36 70-4,35-35 79,35-1-58,-34 1-5,-36-35-4,70 35-10,-35 0 9,0-1 64,1 1-58,-1 0-8,0 0 49,0 0-32,35-1 3,-34 36-30,34-35 13,0-1 11,-35-34-19,35 35 37,-35 35-31,0-70 8,35 34-8,-34 1-7,34 0 6,0 0 2,-35-1-9,35 1 145,35-35-129,-1 0-16,1 0 0,0 0 6,34 0-6,1 0 7,-35 0-5,-1 0-3,1 0 9,0 0 18,0 0-5,0 0 68,-1 0-76,36 0-10,-35 0 5,-1 0-2,1 0-5,0 0 9,0 0 13,-1 0-23,1 0 18,0 0-17,0 0 3,34 0 53,-34 0-39</inkml:trace>
    </iact:actionData>
  </iact:action>
  <iact:action type="add" startTime="23926">
    <iact:property name="dataType"/>
    <iact:actionData xml:id="d11">
      <inkml:trace xmlns:inkml="http://www.w3.org/2003/InkML" xml:id="stk11" contextRef="#ctx0" brushRef="#br0">13213 5910 0,'34'0'64,"1"0"-58</inkml:trace>
    </iact:actionData>
  </iact:action>
  <iact:action type="add" startTime="25397">
    <iact:property name="dataType"/>
    <iact:actionData xml:id="d12">
      <inkml:trace xmlns:inkml="http://www.w3.org/2003/InkML" xml:id="stk12" contextRef="#ctx0" brushRef="#br0">13143 5875 0,'35'0'41,"0"0"-22,-1 0-11,1 0-5,0 0 39</inkml:trace>
    </iact:actionData>
  </iact:action>
  <iact:action type="add" startTime="27122">
    <iact:property name="dataType"/>
    <iact:actionData xml:id="d13">
      <inkml:trace xmlns:inkml="http://www.w3.org/2003/InkML" xml:id="stk13" contextRef="#ctx0" brushRef="#br0">13352 5875 0,'0'-34'135,"34"34"-76,1 0 117,0 0-159,0 0 48,0 0-40,-1 34 13,1-34-12,0 0 48,0 0-6,-1 35-43,1-35 55,0 0 5,35-35-58,-105 70 292,35 0-280,-35 0-22,0-1 8,0-34-18,1 35 10,-1 0 8,0-35-20,35 35 5,-35-35-5,1 34 12,-1-34 16,35 35 21,-35 0-45,0 0 8,0-35 61,35 69-51,-34-34 2,34 0-1,0-1-14,-35 1 18,0 0-9,35 0 3,-35 0-16,1 34 12,34 1 51,-35-70 14,35 34-65,-35 1 348,0-35-357,35 35 94,-34 0-45,34-1 156,34-34-172,1 0-38,0 0 0,34 0 0,-34 0 7,0 0 1,0 0-7,-1 0 9,1 0-10,0 0 24,0 0-18,0 0-4,34 0 4,-34 0 20,34 70 22,-34-70 53,0 0-85,0 0 67,0 0-82,-1 0 116,1 0-114,35 0-7,-36 0 14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z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657F2B3-E523-4FC4-8E2D-F0D720945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3"/>
    </mc:Choice>
    <mc:Fallback>
      <p:transition spd="slow" advTm="6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Zip Images, Stock Photos &amp; Vectors | Shutterstock">
            <a:extLst>
              <a:ext uri="{FF2B5EF4-FFF2-40B4-BE49-F238E27FC236}">
                <a16:creationId xmlns:a16="http://schemas.microsoft.com/office/drawing/2014/main" id="{D61852B2-F66D-46F6-B425-01EBEEC9E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4" r="28035" b="8725"/>
          <a:stretch/>
        </p:blipFill>
        <p:spPr bwMode="auto">
          <a:xfrm>
            <a:off x="886636" y="1123527"/>
            <a:ext cx="1756311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remium Vector | Cute cartoon funny zebra stand">
            <a:extLst>
              <a:ext uri="{FF2B5EF4-FFF2-40B4-BE49-F238E27FC236}">
                <a16:creationId xmlns:a16="http://schemas.microsoft.com/office/drawing/2014/main" id="{46F34FA5-7FB0-408D-BB91-2263739A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36093"/>
            <a:ext cx="2560320" cy="25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artoon Number Zero - Clip Art O - Free Transparent PNG Download - PNGkey">
            <a:extLst>
              <a:ext uri="{FF2B5EF4-FFF2-40B4-BE49-F238E27FC236}">
                <a16:creationId xmlns:a16="http://schemas.microsoft.com/office/drawing/2014/main" id="{E1356C86-A76A-4611-9EDE-0564229BF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r="23917"/>
          <a:stretch/>
        </p:blipFill>
        <p:spPr bwMode="auto">
          <a:xfrm>
            <a:off x="6235726" y="1689714"/>
            <a:ext cx="2560320" cy="34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artoon Images Of Zigzag - Free Transparent PNG Download - PNGkey">
            <a:extLst>
              <a:ext uri="{FF2B5EF4-FFF2-40B4-BE49-F238E27FC236}">
                <a16:creationId xmlns:a16="http://schemas.microsoft.com/office/drawing/2014/main" id="{A2B38483-E6D1-45F0-AB89-6EF915B69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r="12416"/>
          <a:stretch/>
        </p:blipFill>
        <p:spPr bwMode="auto">
          <a:xfrm>
            <a:off x="9120662" y="2545825"/>
            <a:ext cx="2560320" cy="17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46607D-0676-4C65-A724-032FCD0B81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10"/>
    </mc:Choice>
    <mc:Fallback>
      <p:transition spd="slow" advTm="13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AFA59-5612-4ACF-A015-915F57AD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322" y="643466"/>
            <a:ext cx="551535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069CFF-BAA8-4C34-8C5B-8C2C9058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9"/>
    </mc:Choice>
    <mc:Fallback>
      <p:transition spd="slow" advTm="10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Zip Images, Stock Photos &amp; Vectors | Shutterstock">
            <a:extLst>
              <a:ext uri="{FF2B5EF4-FFF2-40B4-BE49-F238E27FC236}">
                <a16:creationId xmlns:a16="http://schemas.microsoft.com/office/drawing/2014/main" id="{D432DDA2-2635-4240-AFD1-F3F1035D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r="29739" b="6615"/>
          <a:stretch/>
        </p:blipFill>
        <p:spPr bwMode="auto">
          <a:xfrm>
            <a:off x="2140722" y="643467"/>
            <a:ext cx="229715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566C4780-F51F-4378-9D77-2ABD69D3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56440"/>
            <a:ext cx="5291667" cy="53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0D3F63-2B67-4BEC-98D8-3D39996E79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04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1"/>
    </mc:Choice>
    <mc:Fallback>
      <p:transition spd="slow" advTm="14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Zip Images, Stock Photos &amp; Vectors | Shutterstock">
            <a:extLst>
              <a:ext uri="{FF2B5EF4-FFF2-40B4-BE49-F238E27FC236}">
                <a16:creationId xmlns:a16="http://schemas.microsoft.com/office/drawing/2014/main" id="{D432DDA2-2635-4240-AFD1-F3F1035D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r="29739" b="6615"/>
          <a:stretch/>
        </p:blipFill>
        <p:spPr bwMode="auto">
          <a:xfrm>
            <a:off x="2140722" y="643467"/>
            <a:ext cx="229715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566C4780-F51F-4378-9D77-2ABD69D3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56440"/>
            <a:ext cx="5291667" cy="53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ACF04A-D457-42A3-A111-1528B62F15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1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3"/>
    </mc:Choice>
    <mc:Fallback>
      <p:transition spd="slow" advTm="1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423572" y="402036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02" y="402036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10651780" y="362466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2" y="5187566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667" y="3601891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8796593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440" y="1988349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6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304" y="402036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175" y="5182009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735" y="3568467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51" y="341977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197" y="3568467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028627" y="3601891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37" y="1961076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666" y="3588283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C473422-517F-47CA-AC17-855EC936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09" y="5182009"/>
            <a:ext cx="106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B4C1FD-8F06-4BE5-B9CE-BC0CFEBB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64" y="402036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EE2C53F-988C-4345-9BE4-044010A8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262" y="1982154"/>
            <a:ext cx="11105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259790A-4BB1-4AAB-B73B-24617503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36" y="1988349"/>
            <a:ext cx="106865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3A4A62-9E6E-4D34-A716-C826C9E1AA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62"/>
    </mc:Choice>
    <mc:Fallback>
      <p:transition spd="slow" advTm="75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etter z tracing worksheet, handwriting practice worksheet | Alphabet tracing  worksheets, Letter tracing worksheets, Writing practice worksheets">
            <a:extLst>
              <a:ext uri="{FF2B5EF4-FFF2-40B4-BE49-F238E27FC236}">
                <a16:creationId xmlns:a16="http://schemas.microsoft.com/office/drawing/2014/main" id="{86D2F97A-5E61-4620-A334-71364224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8" r="44228" b="29866"/>
          <a:stretch/>
        </p:blipFill>
        <p:spPr bwMode="auto">
          <a:xfrm>
            <a:off x="932864" y="1659988"/>
            <a:ext cx="3525137" cy="9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44C223-CACC-49DA-A96B-5FD429C9D7B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78680" y="2102760"/>
              <a:ext cx="2466000" cy="438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44C223-CACC-49DA-A96B-5FD429C9D7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9320" y="2093400"/>
                <a:ext cx="2484720" cy="4568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C718BA1-59E4-4C8E-A247-13CCD8AF5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0"/>
    </mc:Choice>
    <mc:Fallback>
      <p:transition spd="slow" advTm="33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9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6|1.5|1.5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1.3|1.5|1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1|1.2|1.5|1.3|1.3|1.3|1.4|1.4|1.4|1.4|1.4|1.3|1.4|1.4|1.4|1.3|1.4|1.6|1.5|1.4|1.3|1.3|1.4|1.4|1.4|4|1.1|1.2|1.1|1.1|1.2|1|1.4|1.1|0.9|1.1|1.1|1.3|1.2|1.1|1.2|1|1.1|1.4|1.2|1.1|1|1.1|1|1.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w</dc:title>
  <dc:creator>Laptop</dc:creator>
  <cp:lastModifiedBy>Laptop</cp:lastModifiedBy>
  <cp:revision>7</cp:revision>
  <dcterms:created xsi:type="dcterms:W3CDTF">2021-01-22T13:11:04Z</dcterms:created>
  <dcterms:modified xsi:type="dcterms:W3CDTF">2021-01-28T09:46:18Z</dcterms:modified>
</cp:coreProperties>
</file>