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0" r:id="rId2"/>
    <p:sldId id="271" r:id="rId3"/>
    <p:sldId id="272" r:id="rId4"/>
    <p:sldId id="273" r:id="rId5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AB98"/>
    <a:srgbClr val="A19078"/>
    <a:srgbClr val="B6A58C"/>
    <a:srgbClr val="006600"/>
    <a:srgbClr val="996600"/>
    <a:srgbClr val="663300"/>
    <a:srgbClr val="0000FF"/>
    <a:srgbClr val="FF99FF"/>
    <a:srgbClr val="FF9300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3"/>
    <p:restoredTop sz="94689"/>
  </p:normalViewPr>
  <p:slideViewPr>
    <p:cSldViewPr snapToGrid="0" snapToObjects="1">
      <p:cViewPr varScale="1">
        <p:scale>
          <a:sx n="86" d="100"/>
          <a:sy n="86" d="100"/>
        </p:scale>
        <p:origin x="119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12" cy="4983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75" y="1"/>
            <a:ext cx="2945712" cy="49839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3C8B6508-73A1-4B94-8078-A4D15C4AF6A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830"/>
            <a:ext cx="2945712" cy="49839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75" y="9429830"/>
            <a:ext cx="2945712" cy="49839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72671D7E-924E-4532-885E-7D0574D8D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75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Intention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write </a:t>
            </a:r>
            <a:r>
              <a:rPr lang="en-US" sz="2400" u="sng" smtClean="0">
                <a:latin typeface="Arial" panose="020B0604020202020204" pitchFamily="34" charset="0"/>
                <a:cs typeface="Arial" panose="020B0604020202020204" pitchFamily="34" charset="0"/>
              </a:rPr>
              <a:t>a story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Today we are writing the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the story.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 could make your story more exciting by changing the ending. What interesting ending can you think of for Hansel and Gretel’s story? Add it to your story map.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Look at the next slide to see how I edited my story map to help me to write the end of the story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4C326-BBCF-134C-A790-F8B87783D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32" y="980577"/>
            <a:ext cx="1964688" cy="2288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9DE1BC-56E8-234C-A643-D11010C15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6" t="12026" r="30993" b="16762"/>
          <a:stretch/>
        </p:blipFill>
        <p:spPr>
          <a:xfrm>
            <a:off x="5067677" y="980578"/>
            <a:ext cx="2160438" cy="22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9"/>
    </mc:Choice>
    <mc:Fallback xmlns="">
      <p:transition spd="slow" advTm="1356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CEB2805-8F7B-5E49-A4EC-5DE948012C00}"/>
              </a:ext>
            </a:extLst>
          </p:cNvPr>
          <p:cNvSpPr/>
          <p:nvPr/>
        </p:nvSpPr>
        <p:spPr>
          <a:xfrm>
            <a:off x="6525487" y="0"/>
            <a:ext cx="1233715" cy="5800326"/>
          </a:xfrm>
          <a:prstGeom prst="rect">
            <a:avLst/>
          </a:prstGeom>
          <a:solidFill>
            <a:srgbClr val="BFA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5B9E04-CD2C-9649-87B0-9AF3309DC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18" t="73172" r="49039" b="9595"/>
          <a:stretch/>
        </p:blipFill>
        <p:spPr>
          <a:xfrm rot="5400000">
            <a:off x="6634346" y="5691469"/>
            <a:ext cx="1015999" cy="1233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CAC733-EE39-C34F-9C02-BB5069CDC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8" t="6049" r="24783" b="2804"/>
          <a:stretch/>
        </p:blipFill>
        <p:spPr>
          <a:xfrm rot="5400000">
            <a:off x="-155544" y="155541"/>
            <a:ext cx="6836575" cy="6525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4211782" y="461665"/>
            <a:ext cx="164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peaceful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4696692" y="1154163"/>
            <a:ext cx="148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freezing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4378037" y="1707542"/>
            <a:ext cx="180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suspicious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3110343" y="2308327"/>
            <a:ext cx="306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towering mountains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" y="5172982"/>
            <a:ext cx="7759206" cy="1624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6859321" y="3882974"/>
            <a:ext cx="338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My story ending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7063507" y="4467749"/>
            <a:ext cx="1079008" cy="1192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4" y="745777"/>
            <a:ext cx="1489643" cy="14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52F53E-658C-D149-BDF7-DAFDA3AD5549}"/>
              </a:ext>
            </a:extLst>
          </p:cNvPr>
          <p:cNvSpPr/>
          <p:nvPr/>
        </p:nvSpPr>
        <p:spPr>
          <a:xfrm>
            <a:off x="4557487" y="4605942"/>
            <a:ext cx="1915172" cy="1141597"/>
          </a:xfrm>
          <a:prstGeom prst="rect">
            <a:avLst/>
          </a:prstGeom>
          <a:solidFill>
            <a:srgbClr val="BFA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F1644-0F69-A74A-BF7C-AF06EFDCD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18" t="73172" r="49039" b="9595"/>
          <a:stretch/>
        </p:blipFill>
        <p:spPr>
          <a:xfrm rot="5400000">
            <a:off x="4990508" y="5315797"/>
            <a:ext cx="1338715" cy="1625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FBE772-2026-2B49-B559-7DC22B5A9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89" t="6050" r="24783" b="42422"/>
          <a:stretch/>
        </p:blipFill>
        <p:spPr>
          <a:xfrm rot="5400000">
            <a:off x="1334445" y="3271498"/>
            <a:ext cx="2192003" cy="48608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4E437B-73A1-B549-AF51-1174F9487ED3}"/>
              </a:ext>
            </a:extLst>
          </p:cNvPr>
          <p:cNvSpPr/>
          <p:nvPr/>
        </p:nvSpPr>
        <p:spPr>
          <a:xfrm>
            <a:off x="-3" y="4605255"/>
            <a:ext cx="6472661" cy="21926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Hansel was free at last. The witch’s house suddenly felt warm and there was even a room filled with gold! The children decided to stay because the gingerbread house on the mountain seemed like a nicer place to live than their old, broken house. Their father came to live with them and they were never hungry again. They all lived happily ever after.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77500-4B29-B643-88B0-3B65D0AD1824}"/>
              </a:ext>
            </a:extLst>
          </p:cNvPr>
          <p:cNvSpPr txBox="1"/>
          <p:nvPr/>
        </p:nvSpPr>
        <p:spPr>
          <a:xfrm>
            <a:off x="6472658" y="4551177"/>
            <a:ext cx="34333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Write your own story ending in your own words. What happens to Hansel and Gretel?</a:t>
            </a:r>
          </a:p>
        </p:txBody>
      </p:sp>
    </p:spTree>
    <p:extLst>
      <p:ext uri="{BB962C8B-B14F-4D97-AF65-F5344CB8AC3E}">
        <p14:creationId xmlns:p14="http://schemas.microsoft.com/office/powerpoint/2010/main" val="397540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Can you write the end of your story using your edited story map?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Remember: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Capital letters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Full stops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Conjunctions to extend your sentences (and, or, but, because, when, if, that)</a:t>
            </a:r>
          </a:p>
        </p:txBody>
      </p:sp>
    </p:spTree>
    <p:extLst>
      <p:ext uri="{BB962C8B-B14F-4D97-AF65-F5344CB8AC3E}">
        <p14:creationId xmlns:p14="http://schemas.microsoft.com/office/powerpoint/2010/main" val="256605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4096</TotalTime>
  <Words>207</Words>
  <Application>Microsoft Office PowerPoint</Application>
  <PresentationFormat>A4 Paper (210x297 mm)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Hall, Linda</cp:lastModifiedBy>
  <cp:revision>94</cp:revision>
  <cp:lastPrinted>2019-10-02T15:50:32Z</cp:lastPrinted>
  <dcterms:created xsi:type="dcterms:W3CDTF">2018-03-10T18:23:35Z</dcterms:created>
  <dcterms:modified xsi:type="dcterms:W3CDTF">2021-02-08T16:12:01Z</dcterms:modified>
</cp:coreProperties>
</file>