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5" r:id="rId4"/>
    <p:sldId id="266" r:id="rId5"/>
    <p:sldId id="267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9A194-BA01-49C9-AFCC-EEC8FAA5CCDA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B6A84-618B-48DF-A3E7-D28880B15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6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18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0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53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73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6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6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24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40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8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38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13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F6E74-CB61-4480-8930-A118083235D6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6A212-2AB1-485A-B2D2-CC043C3DF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73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6400800" cy="17526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64502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Key words: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Length, capacity, mass,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metric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eadings)"/>
              </a:rPr>
              <a:t>Metric units of measurement</a:t>
            </a:r>
            <a:endParaRPr lang="en-GB" dirty="0">
              <a:latin typeface="arialeadings)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Length – a measure of distance</a:t>
                </a:r>
              </a:p>
              <a:p>
                <a:pPr lvl="1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Millimetre  mm</a:t>
                </a:r>
              </a:p>
              <a:p>
                <a:pPr lvl="1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Centimetre  cm</a:t>
                </a:r>
              </a:p>
              <a:p>
                <a:pPr lvl="1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Metre   m</a:t>
                </a:r>
              </a:p>
              <a:p>
                <a:pPr lvl="1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Kilometre   km</a:t>
                </a:r>
              </a:p>
              <a:p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Mass – linked to weight</a:t>
                </a:r>
              </a:p>
              <a:p>
                <a:pPr lvl="1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Gram   g</a:t>
                </a:r>
              </a:p>
              <a:p>
                <a:pPr lvl="1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Kilogram   kg</a:t>
                </a:r>
              </a:p>
              <a:p>
                <a:pPr lvl="1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Tonne    t</a:t>
                </a:r>
              </a:p>
              <a:p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Capacity – the amount of liquid a 3D shape will hold</a:t>
                </a:r>
              </a:p>
              <a:p>
                <a:pPr lvl="1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Millilitre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𝑚𝑙</m:t>
                    </m:r>
                  </m:oMath>
                </a14:m>
                <a:endParaRPr lang="en-GB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Centilitre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𝑐𝑙</m:t>
                    </m:r>
                  </m:oMath>
                </a14:m>
                <a:endParaRPr lang="en-GB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Litre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7" t="-2830" b="-25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dcooley\AppData\Local\Microsoft\Windows\Temporary Internet Files\Content.IE5\RLL4DT9K\MC9002327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052736"/>
            <a:ext cx="2604380" cy="137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cooley\AppData\Local\Microsoft\Windows\Temporary Internet Files\Content.IE5\KLTB5Y83\MC90033019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24944"/>
            <a:ext cx="1806166" cy="137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cooley\AppData\Local\Microsoft\Windows\Temporary Internet Files\Content.IE5\PADIFJFJ\MC90023790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223" y="4869160"/>
            <a:ext cx="1984474" cy="179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61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Capacity is measured in </a:t>
            </a:r>
            <a:r>
              <a:rPr lang="en-US" dirty="0" err="1" smtClean="0"/>
              <a:t>litres</a:t>
            </a:r>
            <a:r>
              <a:rPr lang="en-US" dirty="0" smtClean="0"/>
              <a:t> and </a:t>
            </a:r>
            <a:r>
              <a:rPr lang="en-US" dirty="0" err="1" smtClean="0"/>
              <a:t>millilitres</a:t>
            </a:r>
            <a:r>
              <a:rPr lang="en-US" dirty="0" smtClean="0"/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3687" y="2924944"/>
            <a:ext cx="3476625" cy="3676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1988840"/>
            <a:ext cx="59766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This jug shows 500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millilitres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71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Length is measured in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centimetres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metres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1760" y="3140968"/>
            <a:ext cx="4558630" cy="2232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2060848"/>
            <a:ext cx="66967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scissors are 7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centimetres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long. 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0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Mass is measured in grams and kilograms.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These scales show 50 grams.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8573" y="2708920"/>
            <a:ext cx="4466854" cy="380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7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Tell someone w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hich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metric unit you would use to measure these items? Would you use centimetres, metres, grams, kilograms, millilitres or litres.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4114800" cy="3096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a) Length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a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bedroom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3968" y="2420888"/>
            <a:ext cx="4752528" cy="57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d) Length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a pen 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864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5479" y="3002138"/>
            <a:ext cx="3828489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b) Weight of a man 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83968" y="3058592"/>
            <a:ext cx="3845202" cy="1090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eight of a tin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5479" y="3578202"/>
            <a:ext cx="3828489" cy="316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c) Capacity of  a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bottle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pop.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283968" y="3588572"/>
            <a:ext cx="3997602" cy="1208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f) Capacity of a carton of cream. 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949280"/>
            <a:ext cx="832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worksheet on metric measurements.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9" grpId="0"/>
      <p:bldP spid="10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185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arialeadings)</vt:lpstr>
      <vt:lpstr>Calibri</vt:lpstr>
      <vt:lpstr>Cambria Math</vt:lpstr>
      <vt:lpstr>Office Theme</vt:lpstr>
      <vt:lpstr>Measures</vt:lpstr>
      <vt:lpstr>Metric units of measurement</vt:lpstr>
      <vt:lpstr>Capacity is measured in litres and millilitres </vt:lpstr>
      <vt:lpstr>Length is measured in centimetres and metres. </vt:lpstr>
      <vt:lpstr>   Mass is measured in grams and kilograms.   These scales show 50 grams.  </vt:lpstr>
      <vt:lpstr>  Tell someone which metric unit you would use to measure these items? Would you use centimetres, metres, grams, kilograms, millilitres or litres. </vt:lpstr>
    </vt:vector>
  </TitlesOfParts>
  <Company>Administrators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</dc:title>
  <dc:creator>Cooley, Diane Mrs</dc:creator>
  <cp:lastModifiedBy>Hall, Christina</cp:lastModifiedBy>
  <cp:revision>32</cp:revision>
  <dcterms:created xsi:type="dcterms:W3CDTF">2011-11-13T16:42:17Z</dcterms:created>
  <dcterms:modified xsi:type="dcterms:W3CDTF">2021-01-19T13:25:45Z</dcterms:modified>
</cp:coreProperties>
</file>