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AE66-5BA2-4E8B-814C-B64CD6B05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59F88-A609-467E-BB74-B0C1BB715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F1E22-2E67-4322-B1F6-4874D83A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2BCEA-E11C-4DFD-89F7-47BF5988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C5E5-5D0B-425C-BF5E-EDD080D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2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C521-02E7-4BF3-A78F-7FB4822D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9735F-1695-4342-9B82-A63EEF44D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6F756-9848-457A-AD3D-40906855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8CC5F-97E5-40EE-960E-A7F42288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9885-4423-4DB6-A27E-952C15E9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2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E511B-9BFF-4A39-9700-949E994E0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B2479-1A2B-424E-A2F4-43BC1BC01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BE633-DAC6-4ED8-9641-43C0E98A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0CB2-B620-4149-8765-F6439045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F4E4-BE14-4445-A271-015B1282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56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F981-AF1B-4D39-A07B-7DA79195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E7A85-B42C-4233-B3ED-B27B7F9D6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6118D-2E48-456F-88A0-C02B136C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A3C3E-FEE4-4574-8288-B02B79B8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B3672-2A05-4035-8CC5-39C6CC18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7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83B2-06B3-4ACE-8143-1CFC1D78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54CBA-BA0F-4A8F-B34D-2BFC43BBB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1EC33-4128-4A4F-B10D-14D8A7FB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1C487-9D57-4213-B61C-37EF7ADF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C55D3-357E-47EB-889B-2E843586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4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A197-43DB-4643-BA45-4D32DAE2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6F4C7-B208-4981-9F7F-BBB8C722C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38E2C-DC75-475D-9675-ECFFF548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004C4-DC9B-425C-8346-FF20768C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1743F-9F0F-44FD-8C07-617D4612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1F283-2795-4594-82E4-F93ED059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0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1CF4-8D35-4D9A-BEFF-F0F3D15E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E767A-77FE-4FA9-A1DA-55C6E4E13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1644D-3902-4826-ADA1-19CBF666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52E92-E4B8-489B-B5FF-9D9848C60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C3910-4775-45D4-8912-5DE289A0A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08D5F-D0B8-48C5-9374-EAE0E2E9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695E0D-0C8E-42BA-85B0-57629A4C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9F332-385F-428C-94D8-F4AC44E1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42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077A-38E2-4260-9B07-DECC4E26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CDB60-ECB6-4B49-9405-7B2E82E5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22C27-528D-4F71-ADB3-E9855534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202E2-26BD-474B-B330-51E5BCB8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6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89A74-33B0-4130-AFF5-D3BD8772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5CA50-945D-48CC-8B43-E14702FD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F8FD8-F1DF-467F-8980-F88C6B58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1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29CB-87CE-4BA0-B5D4-6AD8EA99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BC26-E2EA-4B34-B135-590D1453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6BA56-DF2B-4092-98CB-0732A781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DAD4C-1B81-4123-A418-003E260F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E0CD3-452A-4AE3-986C-DC8E8689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06B2-5497-4757-818A-B912A059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0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A9E78-E530-46B2-AE27-70B60291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F64EA-B565-4ED5-B75F-9B582F181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B5A10-53F0-483F-BABC-FAD26D29D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444B2-D482-45CE-B333-6B90AC5C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401FC-EC5C-43AC-8331-A124AAA7B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00AA-33C2-4100-8D6A-E1FAFD0F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0421B-7C62-4EDC-AA57-DF355908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E8FB-A164-4ACB-BAF4-C5546299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7AE96-6CED-49AF-BEAB-85A85626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8571-FFF2-4E08-BC55-EEA2F5A7F0DB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EA83D-2643-4501-B264-6A93DDE45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1648-22D6-4126-9B84-6C7D78883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8838-10CB-465E-AA25-B05C6E364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6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42835-0AAC-441A-AFED-9900578C59DB}"/>
              </a:ext>
            </a:extLst>
          </p:cNvPr>
          <p:cNvSpPr txBox="1"/>
          <p:nvPr/>
        </p:nvSpPr>
        <p:spPr>
          <a:xfrm>
            <a:off x="262773" y="287459"/>
            <a:ext cx="395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Read this first chapter carefully.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272C3-62E4-4884-B31E-6E2CAF300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9" t="17639" r="23828" b="22084"/>
          <a:stretch/>
        </p:blipFill>
        <p:spPr>
          <a:xfrm>
            <a:off x="0" y="1057274"/>
            <a:ext cx="7443063" cy="4743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AB878-6DC2-4347-AE27-748268A58DC4}"/>
              </a:ext>
            </a:extLst>
          </p:cNvPr>
          <p:cNvSpPr txBox="1"/>
          <p:nvPr/>
        </p:nvSpPr>
        <p:spPr>
          <a:xfrm>
            <a:off x="7829550" y="1057274"/>
            <a:ext cx="3600450" cy="452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think about the meaning of each of the words.</a:t>
            </a:r>
          </a:p>
          <a:p>
            <a:pPr lvl="0">
              <a:lnSpc>
                <a:spcPct val="107000"/>
              </a:lnSpc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read around the words because they give you clues their meaning.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survival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redator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nvader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rivals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reeding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EB179-BDFB-4125-9BF0-DBBC5F5D247D}"/>
              </a:ext>
            </a:extLst>
          </p:cNvPr>
          <p:cNvSpPr txBox="1"/>
          <p:nvPr/>
        </p:nvSpPr>
        <p:spPr>
          <a:xfrm>
            <a:off x="205623" y="354134"/>
            <a:ext cx="3956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Read this first chapter carefully.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8CBA1-A677-4BEA-A200-8743D7811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16945" r="23437" b="21667"/>
          <a:stretch/>
        </p:blipFill>
        <p:spPr>
          <a:xfrm>
            <a:off x="0" y="1066800"/>
            <a:ext cx="7800803" cy="5048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A7188F-EB4B-4CBE-B51D-E93D1F2D19E4}"/>
              </a:ext>
            </a:extLst>
          </p:cNvPr>
          <p:cNvSpPr txBox="1"/>
          <p:nvPr/>
        </p:nvSpPr>
        <p:spPr>
          <a:xfrm>
            <a:off x="8077200" y="1647825"/>
            <a:ext cx="3600450" cy="3379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think about the meaning of each of the words.</a:t>
            </a:r>
          </a:p>
          <a:p>
            <a:pPr lvl="0">
              <a:lnSpc>
                <a:spcPct val="107000"/>
              </a:lnSpc>
            </a:pP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read around the words because they give you clues their meaning.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fierce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efence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slash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2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70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Wibeka Conroy</dc:creator>
  <cp:lastModifiedBy>Wibeka Conroy</cp:lastModifiedBy>
  <cp:revision>1</cp:revision>
  <dcterms:created xsi:type="dcterms:W3CDTF">2021-02-21T12:59:03Z</dcterms:created>
  <dcterms:modified xsi:type="dcterms:W3CDTF">2021-02-21T13:06:24Z</dcterms:modified>
</cp:coreProperties>
</file>