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Focus sound: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Sassoon Penpals" panose="02000400000000000000" pitchFamily="50" charset="0"/>
                <a:cs typeface="Arial" panose="020B0604020202020204" pitchFamily="34" charset="0"/>
              </a:rPr>
              <a:t>k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- Start at the top, come all the way down, bounce half way back up. Loop. Slope and flick.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44" y="980727"/>
            <a:ext cx="2304256" cy="2713075"/>
          </a:xfrm>
          <a:prstGeom prst="rect">
            <a:avLst/>
          </a:prstGeom>
        </p:spPr>
      </p:pic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595"/>
    </mc:Choice>
    <mc:Fallback>
      <p:transition spd="slow" advTm="115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4400" dirty="0">
                <a:latin typeface="Sassoon Penpals" panose="02000400000000000000" pitchFamily="50" charset="0"/>
                <a:cs typeface="Arial" panose="020B0604020202020204" pitchFamily="34" charset="0"/>
              </a:rPr>
              <a:t>k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600" y="1174271"/>
            <a:ext cx="1512168" cy="178045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44465" t="51969" r="18455" b="15547"/>
          <a:stretch/>
        </p:blipFill>
        <p:spPr>
          <a:xfrm>
            <a:off x="2051720" y="3140968"/>
            <a:ext cx="6959725" cy="3427924"/>
          </a:xfrm>
          <a:prstGeom prst="rect">
            <a:avLst/>
          </a:prstGeom>
        </p:spPr>
      </p:pic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738"/>
    </mc:Choice>
    <mc:Fallback>
      <p:transition spd="slow" advTm="137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44</Words>
  <Application>Microsoft Office PowerPoint</Application>
  <PresentationFormat>On-screen Show (4:3)</PresentationFormat>
  <Paragraphs>10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Thom, Shona</cp:lastModifiedBy>
  <cp:revision>14</cp:revision>
  <dcterms:created xsi:type="dcterms:W3CDTF">2021-02-02T15:17:42Z</dcterms:created>
  <dcterms:modified xsi:type="dcterms:W3CDTF">2021-02-23T12:32:33Z</dcterms:modified>
</cp:coreProperties>
</file>