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E6E61-FE84-417D-8606-D1F9AEFA82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989131-C091-44C2-862C-96CE24B8DD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D5F0B-635B-4B6A-9873-559E4BF16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145749-C516-4411-BA58-A6FDD1D07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6FE5F6-3B57-4D02-BEBD-05166EC07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833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E5A8-D615-4C5D-8856-8FFC45A74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42701B-EB47-48BF-9ABC-BAEC1DC8A9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2D0071-7489-4984-A072-93697D0BB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C22989-680D-490F-BD34-8F9E88381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7A5C3-8B75-4B80-BE74-B3ED84443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9055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F841FD1-BA8B-4278-9251-D4F51869BB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C063A9-5348-4417-894E-73EB6BAB83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97445B-0D46-472F-9229-A9FB05ADD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0E777B-A16D-42D9-9FF4-54EE033BF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96BCD1-15FD-4193-BEE5-21DBF447C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9581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F4E4-E93E-4E01-AA43-F06224101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48ECB3-5E3F-4A6E-ABF5-5C968D5889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4D3AC4-0992-4D12-B1A7-1AEE0E7BC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D7CC91-4045-4393-9815-AE4E9432BE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C58C97-BFF2-4233-A331-B2B254BE10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511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A71A9-1451-4A5F-A81B-72AE514AA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06DB35D-A138-43D7-9BCA-98DBA4F9AF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D36552-0BD7-4E57-A920-0E7A71431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08F031-35D8-4293-ACFF-36E7E08A4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73CA55-7DB3-490F-963D-B36EB6BFE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7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C72D7-DB87-44B5-80DD-F75CAD7A3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3D057-846B-4130-87A5-EAE03AB684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29FF76-2450-460C-BD81-E011D9A4D7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6249A4-CDF7-4270-BD1E-7EF2684B5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CE850B-DCCB-4314-B9F3-EEE689025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8EE8C3-E7BC-45C1-B982-886373599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52206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99513-8AD9-4BB6-B4FF-2C3D4740FE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ED7197-1C82-4A5D-9F0D-0C6A1F5E50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705D02-5A91-42C8-9542-33BFBBA6E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6645D29-710A-444F-8F5F-A5E3A31F79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4B10FB-80B9-49F6-A795-2EBE22BFF8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448635-5677-4866-ABC8-DD33124EF4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86FB61E-F2F4-4901-926D-0A9572BBC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D07168-0C89-4809-89E2-F12764D5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47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10AD-A062-485F-9C85-B233C7864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81C5D1-0874-413D-AC10-3AB7D1A47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FC0904-499C-4FF1-904C-7B5149E4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6B773E-DD33-4DBB-A24A-1B0F40C7B5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157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DCE1C4A-B7D4-4CF4-9544-3F88940D5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3C749F-EA1B-418B-8C1D-D4423D4B7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84A35B-A958-467E-A4DB-64FB95350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6071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B2093A-DFDB-4D1D-8ACC-A8CCDF8C4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98E0B2-1A58-47B3-A2F7-0E54852583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A0463-135C-4097-83B0-F6CAD0E24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5ACB18-63FA-4115-A861-EA7E677C7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A6D4FB-A2C9-4526-933B-EF9949B7B9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4427D-191B-4DBA-BD46-256AC40E3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367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1413E-84FD-4347-A6AC-ACAB2E962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F516DE-D5E1-4CB0-BEE9-52224B2AC4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A13406-E398-41C8-800B-9278912B97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05DDFC-E61A-4DBF-A763-6F7BCC2DBE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AC9323-E5FA-47CB-BEC7-EA117AA81B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7729F4-2754-43CC-8CED-85C06082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663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A1980B8-838B-4276-932B-E0D48EF2A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8D87EF-A46B-40A9-8340-62BF11290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9AB598-58AD-46FD-97B0-F7B863889E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CEFF6A-5802-4E41-82DA-E063A9AFF9E6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28954-260D-4FFC-AE0F-716E1C057F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D1C256-9A97-41DF-B297-1937FA02C9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927B1-3B78-421A-AC5B-D14184FD76B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145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8.m4a"/><Relationship Id="rId1" Type="http://schemas.microsoft.com/office/2007/relationships/media" Target="../media/media28.m4a"/><Relationship Id="rId5" Type="http://schemas.openxmlformats.org/officeDocument/2006/relationships/image" Target="../media/image3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audio" Target="../media/media4.m4a"/><Relationship Id="rId11" Type="http://schemas.openxmlformats.org/officeDocument/2006/relationships/image" Target="../media/image6.png"/><Relationship Id="rId5" Type="http://schemas.microsoft.com/office/2007/relationships/media" Target="../media/media4.m4a"/><Relationship Id="rId10" Type="http://schemas.openxmlformats.org/officeDocument/2006/relationships/image" Target="../media/image5.png"/><Relationship Id="rId4" Type="http://schemas.openxmlformats.org/officeDocument/2006/relationships/audio" Target="../media/media3.m4a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6.m4a"/><Relationship Id="rId7" Type="http://schemas.openxmlformats.org/officeDocument/2006/relationships/image" Target="../media/image3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7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6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13" Type="http://schemas.openxmlformats.org/officeDocument/2006/relationships/slideLayout" Target="../slideLayouts/slideLayout2.xml"/><Relationship Id="rId3" Type="http://schemas.microsoft.com/office/2007/relationships/media" Target="../media/media8.m4a"/><Relationship Id="rId7" Type="http://schemas.microsoft.com/office/2007/relationships/media" Target="../media/media10.m4a"/><Relationship Id="rId12" Type="http://schemas.openxmlformats.org/officeDocument/2006/relationships/audio" Target="../media/media12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microsoft.com/office/2007/relationships/media" Target="../media/media12.m4a"/><Relationship Id="rId5" Type="http://schemas.microsoft.com/office/2007/relationships/media" Target="../media/media9.m4a"/><Relationship Id="rId15" Type="http://schemas.openxmlformats.org/officeDocument/2006/relationships/image" Target="../media/image3.png"/><Relationship Id="rId10" Type="http://schemas.openxmlformats.org/officeDocument/2006/relationships/audio" Target="../media/media11.m4a"/><Relationship Id="rId4" Type="http://schemas.openxmlformats.org/officeDocument/2006/relationships/audio" Target="../media/media8.m4a"/><Relationship Id="rId9" Type="http://schemas.microsoft.com/office/2007/relationships/media" Target="../media/media11.m4a"/><Relationship Id="rId1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media" Target="../media/media1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audio" Target="../media/media15.m4a"/><Relationship Id="rId5" Type="http://schemas.microsoft.com/office/2007/relationships/media" Target="../media/media15.m4a"/><Relationship Id="rId4" Type="http://schemas.openxmlformats.org/officeDocument/2006/relationships/audio" Target="../media/media14.m4a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17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6.m4a"/><Relationship Id="rId1" Type="http://schemas.microsoft.com/office/2007/relationships/media" Target="../media/media16.m4a"/><Relationship Id="rId6" Type="http://schemas.openxmlformats.org/officeDocument/2006/relationships/audio" Target="../media/media18.m4a"/><Relationship Id="rId5" Type="http://schemas.microsoft.com/office/2007/relationships/media" Target="../media/media18.m4a"/><Relationship Id="rId4" Type="http://schemas.openxmlformats.org/officeDocument/2006/relationships/audio" Target="../media/media17.m4a"/><Relationship Id="rId9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0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9.m4a"/><Relationship Id="rId1" Type="http://schemas.microsoft.com/office/2007/relationships/media" Target="../media/media19.m4a"/><Relationship Id="rId6" Type="http://schemas.openxmlformats.org/officeDocument/2006/relationships/audio" Target="../media/media21.m4a"/><Relationship Id="rId5" Type="http://schemas.microsoft.com/office/2007/relationships/media" Target="../media/media21.m4a"/><Relationship Id="rId4" Type="http://schemas.openxmlformats.org/officeDocument/2006/relationships/audio" Target="../media/media20.m4a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3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2.m4a"/><Relationship Id="rId1" Type="http://schemas.microsoft.com/office/2007/relationships/media" Target="../media/media22.m4a"/><Relationship Id="rId6" Type="http://schemas.openxmlformats.org/officeDocument/2006/relationships/audio" Target="../media/media24.m4a"/><Relationship Id="rId5" Type="http://schemas.microsoft.com/office/2007/relationships/media" Target="../media/media24.m4a"/><Relationship Id="rId4" Type="http://schemas.openxmlformats.org/officeDocument/2006/relationships/audio" Target="../media/media23.m4a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microsoft.com/office/2007/relationships/media" Target="../media/media26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25.m4a"/><Relationship Id="rId1" Type="http://schemas.microsoft.com/office/2007/relationships/media" Target="../media/media25.m4a"/><Relationship Id="rId6" Type="http://schemas.openxmlformats.org/officeDocument/2006/relationships/audio" Target="../media/media27.m4a"/><Relationship Id="rId5" Type="http://schemas.microsoft.com/office/2007/relationships/media" Target="../media/media27.m4a"/><Relationship Id="rId4" Type="http://schemas.openxmlformats.org/officeDocument/2006/relationships/audio" Target="../media/media26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1A645E-37EE-4EAD-9813-B25C8D06D545}"/>
              </a:ext>
            </a:extLst>
          </p:cNvPr>
          <p:cNvSpPr txBox="1"/>
          <p:nvPr/>
        </p:nvSpPr>
        <p:spPr>
          <a:xfrm>
            <a:off x="5751444" y="1420307"/>
            <a:ext cx="6096000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‘Will’s net’.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	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will happen in the story?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55E8174-E373-488D-95F2-628C5D3EACD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2" t="42876" r="81304" b="39840"/>
          <a:stretch/>
        </p:blipFill>
        <p:spPr bwMode="auto">
          <a:xfrm>
            <a:off x="9312371" y="3816284"/>
            <a:ext cx="749935" cy="6096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F1072E0-8CC9-414C-8431-846B9E8E7A1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2391" t="18535" r="23619" b="13606"/>
          <a:stretch/>
        </p:blipFill>
        <p:spPr>
          <a:xfrm>
            <a:off x="149682" y="1229099"/>
            <a:ext cx="5296962" cy="3743133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E54916C-E29E-456B-9D0F-BFD4E4575F8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338875" y="564439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6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224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1209DCEA-81A4-48ED-9D69-9A5A047C99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000" t="19309" r="760" b="20372"/>
          <a:stretch/>
        </p:blipFill>
        <p:spPr>
          <a:xfrm>
            <a:off x="163167" y="504105"/>
            <a:ext cx="8465341" cy="5830434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7A59293-1ABD-4AD6-9B8D-386272A847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528313" y="950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95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22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22F419-7981-4CF6-893B-059FC443598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2500" t="62422" r="30109" b="24432"/>
          <a:stretch/>
        </p:blipFill>
        <p:spPr>
          <a:xfrm>
            <a:off x="766656" y="4316300"/>
            <a:ext cx="4189658" cy="1780605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6BDCF32-F710-4908-8B94-65AB0EBE8EE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685183" y="4754217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60BD139-D989-4DB7-B506-16E2BF446C5E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196" t="18730" r="51631" b="29651"/>
          <a:stretch/>
        </p:blipFill>
        <p:spPr>
          <a:xfrm>
            <a:off x="543339" y="304801"/>
            <a:ext cx="5751444" cy="353833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0E94871-970C-45FC-9E14-254B40B40F62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5217" t="48115" r="14674" b="37056"/>
          <a:stretch/>
        </p:blipFill>
        <p:spPr>
          <a:xfrm>
            <a:off x="7023652" y="4526891"/>
            <a:ext cx="4575221" cy="1266942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3B68D9-85FF-4CEF-8959-0444491B1E2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718852" y="2026309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7D1652-1CBE-44E1-8CFF-88B15E353110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528313" y="5792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954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1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4794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3279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84F45B9-A3F6-4563-BFD9-E3DEF3B864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13" t="19309" r="55109" b="50000"/>
          <a:stretch/>
        </p:blipFill>
        <p:spPr>
          <a:xfrm>
            <a:off x="318052" y="530087"/>
            <a:ext cx="5300870" cy="21037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300D61-43EB-423A-BACB-2E9841A1455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174" t="28589" r="2608" b="22498"/>
          <a:stretch/>
        </p:blipFill>
        <p:spPr>
          <a:xfrm>
            <a:off x="437320" y="2975113"/>
            <a:ext cx="5512905" cy="33528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C599309-553D-4A35-B45B-8FF1B20EDD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791200" y="1277178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12D756A-CB56-4B34-8777-650455BDFF6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41777" y="40120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604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79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54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BE477DF-0898-462F-8544-37B1B1BDB479}"/>
              </a:ext>
            </a:extLst>
          </p:cNvPr>
          <p:cNvSpPr txBox="1"/>
          <p:nvPr/>
        </p:nvSpPr>
        <p:spPr>
          <a:xfrm>
            <a:off x="6453808" y="1560111"/>
            <a:ext cx="498281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can you see?	 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did the bear catch a fish?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did Will feel when the bear got a fish?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do you know?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B0B3749-BFDF-463E-8C85-DEF95F693E80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979" t="19116" r="52393" b="19599"/>
          <a:stretch/>
        </p:blipFill>
        <p:spPr>
          <a:xfrm>
            <a:off x="344558" y="1051193"/>
            <a:ext cx="6294782" cy="4651514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550311-5105-4965-AB05-F682E451575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882349" y="746393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E19EECF-F9B8-433F-A5D3-3BFA778238A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2484783" y="4582521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9E8AA3E-EA3F-4BCD-A07E-9DA969198A9B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90922" y="1905000"/>
            <a:ext cx="609600" cy="609600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88A1F10-82D1-42BB-85F6-E981BBDFFBD3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1383617" y="2819400"/>
            <a:ext cx="609600" cy="609600"/>
          </a:xfrm>
          <a:prstGeom prst="rect">
            <a:avLst/>
          </a:prstGeom>
        </p:spPr>
      </p:pic>
      <p:pic>
        <p:nvPicPr>
          <p:cNvPr id="1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BAEFD9-9BF1-4AE5-A9D2-8AACAFEFEA5F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230679" y="4038601"/>
            <a:ext cx="609600" cy="609600"/>
          </a:xfrm>
          <a:prstGeom prst="rect">
            <a:avLst/>
          </a:prstGeom>
        </p:spPr>
      </p:pic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FB20EE2-80D9-46B6-9E39-2881B6EB9885}"/>
              </a:ext>
            </a:extLst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952383" y="492082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282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73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35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4203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55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3148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3732844-B7CB-4198-90C2-3931F4CBCB8A}"/>
              </a:ext>
            </a:extLst>
          </p:cNvPr>
          <p:cNvSpPr txBox="1"/>
          <p:nvPr/>
        </p:nvSpPr>
        <p:spPr>
          <a:xfrm>
            <a:off x="7964556" y="2209467"/>
            <a:ext cx="36576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did the cub do?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did Will run?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245F932-7A19-441E-9CD6-2B3C0456FF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49022" t="18730" r="761" b="20371"/>
          <a:stretch/>
        </p:blipFill>
        <p:spPr>
          <a:xfrm>
            <a:off x="357807" y="801494"/>
            <a:ext cx="7474228" cy="5096064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10C64CF-D549-4E3D-8DC2-D261E6B31BE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391478" y="4926163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9E2EC2A-0BB7-4AB9-AE3B-74E835AF589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13774" y="3124200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C3BD020-B4B7-40A5-A1DE-0D7AA53D9F48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13774" y="44562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53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7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6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67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013F3B4-2CFD-43E8-A469-B8BF134DA754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69" t="18342" r="48806" b="22112"/>
          <a:stretch/>
        </p:blipFill>
        <p:spPr>
          <a:xfrm>
            <a:off x="278294" y="636105"/>
            <a:ext cx="8247413" cy="548639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B4C096D-CB45-4D87-9B24-3BCD9F6CF991}"/>
              </a:ext>
            </a:extLst>
          </p:cNvPr>
          <p:cNvSpPr txBox="1"/>
          <p:nvPr/>
        </p:nvSpPr>
        <p:spPr>
          <a:xfrm>
            <a:off x="7885043" y="2282423"/>
            <a:ext cx="416118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did Will decide to do?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did Will get back to the pond?</a:t>
            </a:r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A38D93-4A57-4361-9701-8E9186652F4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50434" y="5688495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7655DB4-9841-44EB-8D61-2E81BBDEBE6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676367" y="3237033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69DE791-9B49-48B1-9FD6-1660DB627C5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94419" y="514713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99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6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355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10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29E866A-B300-49D2-B7B3-2A9C01C9E87E}"/>
              </a:ext>
            </a:extLst>
          </p:cNvPr>
          <p:cNvSpPr txBox="1"/>
          <p:nvPr/>
        </p:nvSpPr>
        <p:spPr>
          <a:xfrm>
            <a:off x="7667327" y="2136650"/>
            <a:ext cx="380337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How did Will feel when the cub ripped up the net?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Will do now?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0E00682-5D5B-4D84-9389-A687C92E75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 t="19309" r="1087" b="21145"/>
          <a:stretch/>
        </p:blipFill>
        <p:spPr>
          <a:xfrm>
            <a:off x="0" y="291548"/>
            <a:ext cx="7667327" cy="524786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B8943356-EBF6-4804-A534-5D1DE00AA1C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4400" y="3535017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B4069EB-6E71-467D-9B0A-03FFB0E6F4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264212" y="3124200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E6CCA43-FE2D-490F-9D36-C46224F3E0F2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927359" y="38398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2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567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40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AC4D1E3-8DCE-443E-BFE6-E3DA89D4F203}"/>
              </a:ext>
            </a:extLst>
          </p:cNvPr>
          <p:cNvSpPr txBox="1"/>
          <p:nvPr/>
        </p:nvSpPr>
        <p:spPr>
          <a:xfrm>
            <a:off x="8507900" y="1427589"/>
            <a:ext cx="306125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happened to the bear?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What did Will do?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36D105E-F61C-4B93-9237-255B9BE6370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70" t="21048" r="50000" b="20952"/>
          <a:stretch/>
        </p:blipFill>
        <p:spPr>
          <a:xfrm>
            <a:off x="371059" y="841657"/>
            <a:ext cx="7337513" cy="487003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9DC4332-3D13-469B-9FE4-EB0B21992CE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6453808" y="878100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D38076-180B-4DC0-B2F5-123EDD154DF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40279" y="2315817"/>
            <a:ext cx="609600" cy="609600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431CB6-B5DE-4E5C-AC0F-F8B1B6CEBE7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840279" y="402911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1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2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22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8C89996-DBE0-4B2B-A3F8-FF65C61669B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50000" t="18923" r="1413" b="22305"/>
          <a:stretch/>
        </p:blipFill>
        <p:spPr>
          <a:xfrm>
            <a:off x="172278" y="331304"/>
            <a:ext cx="7774886" cy="5287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D236BE-3643-4E8C-A9F3-315304164FEF}"/>
              </a:ext>
            </a:extLst>
          </p:cNvPr>
          <p:cNvSpPr txBox="1"/>
          <p:nvPr/>
        </p:nvSpPr>
        <p:spPr>
          <a:xfrm>
            <a:off x="7947164" y="1997432"/>
            <a:ext cx="3657601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Why did Will run and run?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Where do you think he ran to?</a:t>
            </a:r>
          </a:p>
        </p:txBody>
      </p: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D59B405-9511-429D-BEDD-247388BB0A4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4717774" y="5009322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B378766-3A71-4F9A-A3FE-AE68FE2784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166364" y="2905539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24DA75A-A4F3-4CB6-B73D-F31C7E8818CC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387511" y="46750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063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1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458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405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135</Words>
  <Application>Microsoft Office PowerPoint</Application>
  <PresentationFormat>Widescreen</PresentationFormat>
  <Paragraphs>38</Paragraphs>
  <Slides>10</Slides>
  <Notes>0</Notes>
  <HiddenSlides>0</HiddenSlides>
  <MMClips>28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Conroy, Bekki</cp:lastModifiedBy>
  <cp:revision>11</cp:revision>
  <dcterms:created xsi:type="dcterms:W3CDTF">2021-02-01T13:23:40Z</dcterms:created>
  <dcterms:modified xsi:type="dcterms:W3CDTF">2021-02-10T13:28:06Z</dcterms:modified>
</cp:coreProperties>
</file>