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7388-757F-48D9-B108-04074AB083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6682-3FBF-44E2-9F9D-6395B44D1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11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7388-757F-48D9-B108-04074AB083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6682-3FBF-44E2-9F9D-6395B44D1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16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7388-757F-48D9-B108-04074AB083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6682-3FBF-44E2-9F9D-6395B44D1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6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7388-757F-48D9-B108-04074AB083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6682-3FBF-44E2-9F9D-6395B44D1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29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7388-757F-48D9-B108-04074AB083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6682-3FBF-44E2-9F9D-6395B44D1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87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7388-757F-48D9-B108-04074AB083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6682-3FBF-44E2-9F9D-6395B44D1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46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7388-757F-48D9-B108-04074AB083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6682-3FBF-44E2-9F9D-6395B44D1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7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7388-757F-48D9-B108-04074AB083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6682-3FBF-44E2-9F9D-6395B44D1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5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7388-757F-48D9-B108-04074AB083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6682-3FBF-44E2-9F9D-6395B44D1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05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7388-757F-48D9-B108-04074AB083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6682-3FBF-44E2-9F9D-6395B44D1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73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7388-757F-48D9-B108-04074AB083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6682-3FBF-44E2-9F9D-6395B44D1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1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7388-757F-48D9-B108-04074AB083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56682-3FBF-44E2-9F9D-6395B44D1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2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Year 1 Maths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count forwards and backwards.</a:t>
            </a:r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0497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8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 are going to be learning about counting forwards and backwards to 100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323528" y="328498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806936" y="3210072"/>
            <a:ext cx="324036" cy="32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3216654" y="3211282"/>
            <a:ext cx="324036" cy="32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608134" y="3210072"/>
            <a:ext cx="324036" cy="32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994926" y="3210072"/>
            <a:ext cx="324036" cy="32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369880" y="3210072"/>
            <a:ext cx="324036" cy="32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861" y="3609020"/>
            <a:ext cx="1913055" cy="46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945" y="3240190"/>
            <a:ext cx="14763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247070"/>
            <a:ext cx="14763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8" y="4205473"/>
            <a:ext cx="14763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34755"/>
            <a:ext cx="14763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057" y="4172805"/>
            <a:ext cx="14763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943" y="4534755"/>
            <a:ext cx="14763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843523"/>
            <a:ext cx="14763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945" y="3535318"/>
            <a:ext cx="14763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057" y="3843523"/>
            <a:ext cx="14763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535318"/>
            <a:ext cx="14763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1140" y="4953317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84098" y="4953317"/>
            <a:ext cx="87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39396" y="5011384"/>
            <a:ext cx="1249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9093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6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381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Now lets have a look at a 100 square and see if we can use it to count forwards from 1 to 100. </a:t>
            </a: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2862"/>
            <a:ext cx="5557260" cy="549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234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1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381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Now lets try and count backwards from 100 to 1. </a:t>
            </a: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2862"/>
            <a:ext cx="5557260" cy="549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2344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2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381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Now have a go at finding these numbers on the 100 square.</a:t>
            </a: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06" y="1484784"/>
            <a:ext cx="5413749" cy="535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4368" y="1484784"/>
            <a:ext cx="87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472487"/>
            <a:ext cx="87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397831"/>
            <a:ext cx="87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459811"/>
            <a:ext cx="87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564904"/>
            <a:ext cx="87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484784"/>
            <a:ext cx="87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4368" y="5472487"/>
            <a:ext cx="87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4368" y="4397831"/>
            <a:ext cx="87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84368" y="3453807"/>
            <a:ext cx="87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4368" y="2564904"/>
            <a:ext cx="87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2344" y="61803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1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88</Words>
  <Application>Microsoft Office PowerPoint</Application>
  <PresentationFormat>On-screen Show (4:3)</PresentationFormat>
  <Paragraphs>18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Year 1 Maths Learning intention: To count forwards and backwards.</vt:lpstr>
      <vt:lpstr>We are going to be learning about counting forwards and backwards to 100.</vt:lpstr>
      <vt:lpstr>Now lets have a look at a 100 square and see if we can use it to count forwards from 1 to 100. </vt:lpstr>
      <vt:lpstr>Now lets try and count backwards from 100 to 1. </vt:lpstr>
      <vt:lpstr>Now have a go at finding these numbers on the 100 square.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Maths Learning intention: To count forwards and backwards.</dc:title>
  <dc:creator>Swan, Laura</dc:creator>
  <cp:lastModifiedBy>Swan, Laura</cp:lastModifiedBy>
  <cp:revision>3</cp:revision>
  <dcterms:created xsi:type="dcterms:W3CDTF">2021-02-08T14:07:08Z</dcterms:created>
  <dcterms:modified xsi:type="dcterms:W3CDTF">2021-02-23T15:00:46Z</dcterms:modified>
</cp:coreProperties>
</file>