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0D9C6-AB6F-4D16-B0DD-BDBF78980F2C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2C5E5-7B77-42FB-B210-C3047D00E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921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77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83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9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13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5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04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806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53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8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DB775-EA67-4F00-8276-47EC09EFEDB0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5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Alternative 2 –</a:t>
            </a:r>
            <a:b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solve money problems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Shop addition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01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Addition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Today you will be practicing your addition skills by pretending to buy things from the shop.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First we will look at the column addition method then at your task today.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Column Addition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 method we have practiced many times before. The main thing to remember is always start with the ones column.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23 + 34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23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+ 34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	  57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90011" y="4990012"/>
            <a:ext cx="5394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started with the ones column with is 3 + 4 = 7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tens column is 2 + 3 = 5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final answers are written at the bottom.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2534194" y="4990012"/>
            <a:ext cx="2455817" cy="195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 flipV="1">
            <a:off x="2207623" y="5159829"/>
            <a:ext cx="2782388" cy="568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95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Today’s Task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 will be given a picture of a shop like this one. You will need to read what each shopping list is and do an addition to find the total.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to show any working out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ou do.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1962" t="21696" r="33803" b="12946"/>
          <a:stretch/>
        </p:blipFill>
        <p:spPr>
          <a:xfrm>
            <a:off x="6818812" y="2821577"/>
            <a:ext cx="3602492" cy="386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81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Alternative 2 – To solve money problems</vt:lpstr>
      <vt:lpstr>Addition</vt:lpstr>
      <vt:lpstr>Column Addition</vt:lpstr>
      <vt:lpstr>Today’s Task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solve money problem</dc:title>
  <dc:creator>Watson, Craig</dc:creator>
  <cp:lastModifiedBy>Hall, Linda</cp:lastModifiedBy>
  <cp:revision>3</cp:revision>
  <cp:lastPrinted>2021-02-09T15:54:11Z</cp:lastPrinted>
  <dcterms:created xsi:type="dcterms:W3CDTF">2021-02-09T10:11:26Z</dcterms:created>
  <dcterms:modified xsi:type="dcterms:W3CDTF">2021-02-09T15:54:13Z</dcterms:modified>
</cp:coreProperties>
</file>