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121D-C681-420D-A539-53CEE6D60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2FC1A-E117-45C9-BE53-4523D59C8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154DB-B5E2-46EF-8D7F-F899B5A1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9FB6-6ECC-4E9E-820E-247D3579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1C2C-DA0C-49AD-8E99-D4261DCD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7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0301-AF34-497F-A34C-6987F893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81788-BA12-4E20-AA90-095C64747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9C88-2EF2-4B2E-A6E5-9DDBA684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AD0D6-983C-46AB-B37E-02DA5C37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55A65-748C-4006-BB9C-1FA8EA9B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7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DE502-4DD4-4384-A8D8-6C09FA8E2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D8EFC-D20D-4588-8149-ACEC3A53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EF6D7-61ED-4145-AA4F-92E5156E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E9DF-2BBA-424C-AA68-FB739F14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5B92-68CE-4440-86E5-5C3D08A6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8B5B-9DEF-4D9F-9D64-8100469E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0C25-14EF-473B-A575-30E512DB1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821C-11B0-41E0-94B6-0C02F454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DB5F0-08D4-4E0D-88EE-9186B1E3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EA64F-4579-4697-9BD9-CA5AF83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34E2-C5B1-43DF-9723-7FEC51A6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9CFF7-2860-4430-AACE-9C7975D90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E2D48-966C-44E5-B843-1F3A1534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091D-5C6B-43C5-8FD2-E65D991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08454-B6B9-45A2-9484-97912E4B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5CA6-F2CF-452A-89D9-F4020250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04E1-B07A-4B97-9241-93AB67734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93009-786E-4D2A-BE0C-D0529406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0F35D-466A-4E4C-B503-00E9E524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95A62-8E45-489A-8910-B5BE398C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0372F-9A58-4F55-A6AE-B6667243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4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001C-4260-4D93-8033-CB48F83E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84244-E888-4D5D-9F54-C0EF9CEE0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57328-FB9A-43A5-BB37-E40263151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B6D03-49F6-4F4D-B14C-AFA94C3CD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9AD9C-B4B8-4C4C-9703-71C10E85F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8010A-F826-4A09-96CB-7F3D9495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F4801-6D2F-4EAE-AFF3-21EA0A50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8B9B9-F1FF-47E8-AC08-1BD8C960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D037-77B2-453E-AD10-CA321E84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51ECD-EDE1-4401-9CC9-293FEDC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39E2C-8F54-44C2-8BE2-7A18F9A1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D1F2-8A4C-4415-A026-AC8BAC43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5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FA7CD-91EA-4012-99CC-9C04C9EF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6822A-F2B7-4A53-8716-66AFF660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2B68-5BCE-446F-B40F-CC1CDE5D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2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E59B-653E-4016-9706-790D0708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5E70A-FF33-4557-9F67-B57607E3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06C9-BCBD-4ABE-B5DB-9ADDB886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4D2BC-8633-45C1-A255-F52230DE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A0F6E-9EC5-4EED-8522-0516EF67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E0FAA-A55A-4131-9091-6CD7AA9F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8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468A-605A-467D-9FC0-1C537B0B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1B6A4-8A94-4A39-A5C7-D16850BF8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F391D-DBB6-407E-B81E-6793E3FE4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FFF61-08EC-44FA-89B6-4B3C3C97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30A58-5D02-4C8F-9C45-62A0403E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5CC19-5099-4600-995E-E82CD2BE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9B980-634A-4716-A1FC-7205AF49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C8990-3E5B-4092-A7A5-D129792C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CC608-AC72-4361-AF44-313AE180C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F960-CFF1-449B-A613-ED1A10E8E1F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35F21-D423-4DEB-8A6F-64EB9214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E39B-2388-47C1-8FF0-A36721A3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BB26-EC71-406D-A626-F0958B95F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36241C-6AEB-484E-95C4-CFABDA15B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1071" y="3103451"/>
            <a:ext cx="5713522" cy="1839610"/>
          </a:xfrm>
        </p:spPr>
        <p:txBody>
          <a:bodyPr>
            <a:no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Destroyer 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</a:p>
        </p:txBody>
      </p:sp>
      <p:sp>
        <p:nvSpPr>
          <p:cNvPr id="4" name="AutoShape 2" descr="The Destroyer">
            <a:extLst>
              <a:ext uri="{FF2B5EF4-FFF2-40B4-BE49-F238E27FC236}">
                <a16:creationId xmlns:a16="http://schemas.microsoft.com/office/drawing/2014/main" id="{442C426D-093E-4D0A-9AB7-28E76B43E0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17657-ACFE-463F-BA28-D78A0B3F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2" t="22596" r="40217" b="20179"/>
          <a:stretch/>
        </p:blipFill>
        <p:spPr>
          <a:xfrm>
            <a:off x="967407" y="813553"/>
            <a:ext cx="4002157" cy="55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53B4-42EE-4822-A4CE-6ADAA330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7" y="590412"/>
            <a:ext cx="11314045" cy="1079361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do we predict will happen in this chapter?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28C9A-9037-4DE3-AE71-7F7AAFFBA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2209" r="29130" b="43958"/>
          <a:stretch/>
        </p:blipFill>
        <p:spPr>
          <a:xfrm>
            <a:off x="1856959" y="2118863"/>
            <a:ext cx="7871126" cy="32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6F047C-CC16-4999-BCA3-31D79795D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2" t="17182" r="22500" b="15539"/>
          <a:stretch/>
        </p:blipFill>
        <p:spPr>
          <a:xfrm>
            <a:off x="0" y="0"/>
            <a:ext cx="7977072" cy="6268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F0A736-7B48-4477-945E-E6641F3FDB14}"/>
              </a:ext>
            </a:extLst>
          </p:cNvPr>
          <p:cNvSpPr txBox="1"/>
          <p:nvPr/>
        </p:nvSpPr>
        <p:spPr>
          <a:xfrm>
            <a:off x="8481389" y="1027042"/>
            <a:ext cx="35118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a word that means stared.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think they can reach the bridge? What evidence is there that tells you this?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60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5F754-AA93-4488-AA8D-21E2E9F81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6" t="17376" r="26353" b="16892"/>
          <a:stretch/>
        </p:blipFill>
        <p:spPr>
          <a:xfrm>
            <a:off x="0" y="368489"/>
            <a:ext cx="8135333" cy="5732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4B9C1-47D7-43AD-9B30-02A60A8258D9}"/>
              </a:ext>
            </a:extLst>
          </p:cNvPr>
          <p:cNvSpPr txBox="1"/>
          <p:nvPr/>
        </p:nvSpPr>
        <p:spPr>
          <a:xfrm>
            <a:off x="8375372" y="945876"/>
            <a:ext cx="351182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Its says ‘they edged forwards’ What do you think this means?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of these is another word for ‘eerie’?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strange       strong       shiny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 you think the central station was empty?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34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28D02-AD04-4689-9B98-C1A20309E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2" t="19502" r="54022" b="16313"/>
          <a:stretch/>
        </p:blipFill>
        <p:spPr>
          <a:xfrm>
            <a:off x="516834" y="228344"/>
            <a:ext cx="4492488" cy="6401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D24A2-C307-44CF-8504-008851AE5573}"/>
              </a:ext>
            </a:extLst>
          </p:cNvPr>
          <p:cNvSpPr txBox="1"/>
          <p:nvPr/>
        </p:nvSpPr>
        <p:spPr>
          <a:xfrm>
            <a:off x="7182678" y="1566952"/>
            <a:ext cx="44924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Its says ‘the coast looks clear’ What do you think this means?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are the character feeling? Why do you believe this?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Make a prediction on what they will find when they climb through the grill.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4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What do we predict will happen in this chapter?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5</cp:revision>
  <dcterms:created xsi:type="dcterms:W3CDTF">2021-01-22T09:47:07Z</dcterms:created>
  <dcterms:modified xsi:type="dcterms:W3CDTF">2021-01-22T10:27:01Z</dcterms:modified>
</cp:coreProperties>
</file>