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57" r:id="rId3"/>
    <p:sldId id="258" r:id="rId4"/>
    <p:sldId id="261" r:id="rId5"/>
    <p:sldId id="262" r:id="rId6"/>
    <p:sldId id="271" r:id="rId7"/>
    <p:sldId id="270" r:id="rId8"/>
    <p:sldId id="272" r:id="rId9"/>
    <p:sldId id="273" r:id="rId10"/>
    <p:sldId id="274" r:id="rId11"/>
    <p:sldId id="260" r:id="rId12"/>
    <p:sldId id="277" r:id="rId13"/>
    <p:sldId id="27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AD33-7198-4943-9047-DB3E1E7C3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6E780-8761-4B47-8CFB-811F9B524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5B0D1-52C2-46D4-AB0E-B0909A1C4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53D46-5A16-4BC7-AF66-05781154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9BD42-CE0C-42D0-88AC-16800AC7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4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4861-9F3D-4169-86BB-289E94F3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AC34B-4B12-47AD-9D1C-B192A5796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15FA-20FB-4DD5-B588-E5835654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7E66-5953-4A30-9159-5817DD87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459E8-C652-47FF-B2C3-62F5F57C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9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7BC5CD-212C-4A88-BA92-2AD68836E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7F6D6-6398-4919-B8C1-53F393473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3539F-A51E-452E-8A79-53AEFF1F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C6FF-370E-4CAB-84BB-FD868014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EAFE9-A6F9-4123-A8C3-CA232831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9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F6E6B-4741-41E5-8DDA-5130A6EF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0ADA5-06A9-4D4C-95E7-6683F29B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B18E-ABDA-4F6A-B116-4F9ABBA0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2ADA1-FA80-489E-AB2C-01EAB2DA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9B5BB-9D0A-44EF-83C4-6E1EEE77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5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4CD3-DB4B-4447-AD70-3D94ED29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E2EDC-5F33-4BBF-9E4E-855391B0E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A240D-80A5-45D9-B0EB-276A35D0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E6137-0720-48C3-9404-6C0F724E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751-CEE7-43A8-855B-1B75B351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0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66FEF-957E-4810-82FF-DE16572D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D7612-530E-400A-9FE5-14A146592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94955-5D40-4D54-B1B6-C36643477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F696E-CEA4-465E-A7FA-EB38EBAA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332FE-E0E5-4420-9226-58F3B54F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C211A-CC7A-44CF-992B-8A6F79DA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4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2486C-3210-4AD2-AB70-82E28C0F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9F5B6-0AF1-4EA5-8160-1BAAF2C05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D8A5A-C884-45D8-A43E-0A366A409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DE90A-9E1C-4765-87C5-B06A2F12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55007C-68BC-47B8-AAB5-D67548CFA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8CBCA3-E9FD-4184-BE06-6E3AC318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8EE7F-63C7-4307-89FB-A0FE3CE4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2CEE0-ED7C-4D82-B02B-964BCA94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1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1A0C-6F80-4AAA-9B1B-37E622F5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61FFA-6665-4578-8475-30C65032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FF016-1FCB-4633-A2CC-7D1425DB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44116-667E-41EC-8A48-B70547ED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67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C975F-E9FD-4E83-98DA-B773BB87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3940E-F63A-4DAC-908D-8FD0A166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3C714-8AA5-4605-8B83-D6C332998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3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586C-8E01-4428-84DD-B22E21704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109A-17D2-40D6-9B74-F0E5BB4EE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80DA9-8CFA-414D-BB29-5927D1344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5DF09-ED68-4FE1-AD3F-2462194E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19C3D-6952-4A2C-8D1D-46A8EF0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EE100-B737-4A3C-A8A7-69DCFC06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81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D7C3D-9865-4BE0-A4F2-9D824DBC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3B7A24-CA8E-4718-80F9-8A5A5B987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E56C8-2259-459C-95DF-0478CDD5F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E27CC-F5A8-434D-A37A-46B8B07C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9D629-29A2-46CD-9315-7BB77B4B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9192E-DAB3-4CA7-8B7F-A8741D0B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8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CF2B-880C-4CB4-B34B-079BE4C7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CF7E-CC51-4E74-9A70-298F9EE07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4FD16-9A06-4054-B223-23E0CDCF0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72326-99BD-4802-832A-073D47ADC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7ED3A-03FD-4F8D-8DDD-A4000F09F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5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AE683F-052B-4A1C-8EA5-A8225FEC3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34826"/>
            <a:ext cx="12192000" cy="818763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4400" cap="none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RWI Red: Pin it </a:t>
            </a:r>
            <a:r>
              <a:rPr lang="en-GB" sz="4400" cap="none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</a:t>
            </a:r>
            <a:r>
              <a:rPr lang="en-GB" sz="4400" cap="none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up</a:t>
            </a:r>
            <a:endParaRPr lang="en-GB" sz="4400" cap="none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Picture 2" descr="Read Write Inc. Phonics: Red Ditty Book 1 Pin It On by Gill Munton, Tim  Archbold | Waterstones">
            <a:extLst>
              <a:ext uri="{FF2B5EF4-FFF2-40B4-BE49-F238E27FC236}">
                <a16:creationId xmlns:a16="http://schemas.microsoft.com/office/drawing/2014/main" id="{966CE91D-9E86-4827-BDDC-C2BAFBD20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2098" y="201890"/>
            <a:ext cx="7369834" cy="51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9DED37-7BF7-46E7-A66F-63FF432D6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9"/>
    </mc:Choice>
    <mc:Fallback>
      <p:transition spd="slow" advTm="8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 description available.">
            <a:extLst>
              <a:ext uri="{FF2B5EF4-FFF2-40B4-BE49-F238E27FC236}">
                <a16:creationId xmlns:a16="http://schemas.microsoft.com/office/drawing/2014/main" id="{B1205412-EC33-4051-8E36-3B8F4CC9E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131925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FB8BE8-97A2-4594-A001-A34F6D0AA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8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3"/>
    </mc:Choice>
    <mc:Fallback>
      <p:transition spd="slow" advTm="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3:Story Green Words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932779"/>
              </p:ext>
            </p:extLst>
          </p:nvPr>
        </p:nvGraphicFramePr>
        <p:xfrm>
          <a:off x="561753" y="1183956"/>
          <a:ext cx="11068496" cy="3301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7124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  <a:gridCol w="2767124">
                  <a:extLst>
                    <a:ext uri="{9D8B030D-6E8A-4147-A177-3AD203B41FA5}">
                      <a16:colId xmlns:a16="http://schemas.microsoft.com/office/drawing/2014/main" val="3596053874"/>
                    </a:ext>
                  </a:extLst>
                </a:gridCol>
              </a:tblGrid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hen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red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hat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816053"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fox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man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top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256953" y="978194"/>
            <a:ext cx="11678093" cy="3732029"/>
          </a:xfrm>
          <a:custGeom>
            <a:avLst/>
            <a:gdLst>
              <a:gd name="connsiteX0" fmla="*/ 0 w 11678093"/>
              <a:gd name="connsiteY0" fmla="*/ 0 h 3732029"/>
              <a:gd name="connsiteX1" fmla="*/ 11678093 w 11678093"/>
              <a:gd name="connsiteY1" fmla="*/ 0 h 3732029"/>
              <a:gd name="connsiteX2" fmla="*/ 11678093 w 11678093"/>
              <a:gd name="connsiteY2" fmla="*/ 3732029 h 3732029"/>
              <a:gd name="connsiteX3" fmla="*/ 0 w 11678093"/>
              <a:gd name="connsiteY3" fmla="*/ 3732029 h 3732029"/>
              <a:gd name="connsiteX4" fmla="*/ 0 w 11678093"/>
              <a:gd name="connsiteY4" fmla="*/ 0 h 373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093" h="3732029" extrusionOk="0">
                <a:moveTo>
                  <a:pt x="0" y="0"/>
                </a:moveTo>
                <a:cubicBezTo>
                  <a:pt x="3284007" y="55857"/>
                  <a:pt x="6877783" y="-122729"/>
                  <a:pt x="11678093" y="0"/>
                </a:cubicBezTo>
                <a:cubicBezTo>
                  <a:pt x="11645389" y="889500"/>
                  <a:pt x="11590677" y="2777617"/>
                  <a:pt x="11678093" y="3732029"/>
                </a:cubicBezTo>
                <a:cubicBezTo>
                  <a:pt x="7263917" y="3743930"/>
                  <a:pt x="3726316" y="3624528"/>
                  <a:pt x="0" y="3732029"/>
                </a:cubicBezTo>
                <a:cubicBezTo>
                  <a:pt x="54452" y="3129223"/>
                  <a:pt x="16533" y="118064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1677211" y="1810096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4481276" y="1810096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7190783" y="1828605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10076720" y="1828605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CF1BCD7-83AA-4A55-B013-7F1F0A4F20D7}"/>
              </a:ext>
            </a:extLst>
          </p:cNvPr>
          <p:cNvSpPr/>
          <p:nvPr/>
        </p:nvSpPr>
        <p:spPr>
          <a:xfrm rot="16200000">
            <a:off x="1677211" y="390637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108E79B-903C-4E1C-96FE-9EA8264E5EC6}"/>
              </a:ext>
            </a:extLst>
          </p:cNvPr>
          <p:cNvSpPr/>
          <p:nvPr/>
        </p:nvSpPr>
        <p:spPr>
          <a:xfrm rot="16200000">
            <a:off x="4481276" y="390637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4E5F321-CEF3-4B63-BC5A-E81690BD1636}"/>
              </a:ext>
            </a:extLst>
          </p:cNvPr>
          <p:cNvSpPr/>
          <p:nvPr/>
        </p:nvSpPr>
        <p:spPr>
          <a:xfrm rot="16200000">
            <a:off x="7190783" y="3924887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3B12C2C-85EB-413C-BF9E-535472A145AB}"/>
              </a:ext>
            </a:extLst>
          </p:cNvPr>
          <p:cNvSpPr/>
          <p:nvPr/>
        </p:nvSpPr>
        <p:spPr>
          <a:xfrm rot="16200000">
            <a:off x="9994848" y="3991208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5F9DF8-38FF-4755-BB26-6F60F0F4C536}"/>
              </a:ext>
            </a:extLst>
          </p:cNvPr>
          <p:cNvSpPr/>
          <p:nvPr/>
        </p:nvSpPr>
        <p:spPr>
          <a:xfrm>
            <a:off x="2960175" y="5773463"/>
            <a:ext cx="6551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Story Green Words</a:t>
            </a:r>
            <a:endParaRPr lang="en-US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243FDE-009C-4CF1-8DA2-F1869418F6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94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71"/>
    </mc:Choice>
    <mc:Fallback>
      <p:transition spd="slow" advTm="3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12" grpId="0" animBg="1"/>
      <p:bldP spid="18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description available.">
            <a:extLst>
              <a:ext uri="{FF2B5EF4-FFF2-40B4-BE49-F238E27FC236}">
                <a16:creationId xmlns:a16="http://schemas.microsoft.com/office/drawing/2014/main" id="{9D2922CD-D044-451C-B240-BD61DC69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30439" y="-1139208"/>
            <a:ext cx="6835251" cy="911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2A4F1C-ABB3-432E-94ED-6E5676F7F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6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9"/>
    </mc:Choice>
    <mc:Fallback>
      <p:transition spd="slow" advTm="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o description available.">
            <a:extLst>
              <a:ext uri="{FF2B5EF4-FFF2-40B4-BE49-F238E27FC236}">
                <a16:creationId xmlns:a16="http://schemas.microsoft.com/office/drawing/2014/main" id="{6D3554D9-EAF2-4838-BA70-2B4E8EC36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2"/>
            <a:ext cx="6858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F6185F-74E1-4700-A3B9-8A2FCBB91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3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0"/>
    </mc:Choice>
    <mc:Fallback>
      <p:transition spd="slow" advTm="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o description available.">
            <a:extLst>
              <a:ext uri="{FF2B5EF4-FFF2-40B4-BE49-F238E27FC236}">
                <a16:creationId xmlns:a16="http://schemas.microsoft.com/office/drawing/2014/main" id="{65F40D2C-4742-4140-AF96-72E751D64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229308-A863-4BED-AFF9-FC0F2893C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0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2"/>
    </mc:Choice>
    <mc:Fallback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Speed Sounds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98D8B88-3499-4603-9D55-8022DDB6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828234"/>
              </p:ext>
            </p:extLst>
          </p:nvPr>
        </p:nvGraphicFramePr>
        <p:xfrm>
          <a:off x="429208" y="719665"/>
          <a:ext cx="1143000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091">
                  <a:extLst>
                    <a:ext uri="{9D8B030D-6E8A-4147-A177-3AD203B41FA5}">
                      <a16:colId xmlns:a16="http://schemas.microsoft.com/office/drawing/2014/main" val="3318635477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55137121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963133359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342034945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062484709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530010230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467222342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51292494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318658321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247035820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82346417"/>
                    </a:ext>
                  </a:extLst>
                </a:gridCol>
              </a:tblGrid>
              <a:tr h="931853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ng</a:t>
                      </a:r>
                    </a:p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nk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4888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3DDDB15-6298-4B78-99BB-AC1ABDA37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138140"/>
              </p:ext>
            </p:extLst>
          </p:nvPr>
        </p:nvGraphicFramePr>
        <p:xfrm>
          <a:off x="429208" y="2268546"/>
          <a:ext cx="1143000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231">
                  <a:extLst>
                    <a:ext uri="{9D8B030D-6E8A-4147-A177-3AD203B41FA5}">
                      <a16:colId xmlns:a16="http://schemas.microsoft.com/office/drawing/2014/main" val="265523174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186878916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143516040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84562820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695935322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329619605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22186792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3848427669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9989634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429253088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939067241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2251088184"/>
                    </a:ext>
                  </a:extLst>
                </a:gridCol>
                <a:gridCol w="879231">
                  <a:extLst>
                    <a:ext uri="{9D8B030D-6E8A-4147-A177-3AD203B41FA5}">
                      <a16:colId xmlns:a16="http://schemas.microsoft.com/office/drawing/2014/main" val="1218163715"/>
                    </a:ext>
                  </a:extLst>
                </a:gridCol>
              </a:tblGrid>
              <a:tr h="106679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  <a:p>
                      <a:pPr algn="ctr"/>
                      <a:r>
                        <a:rPr lang="en-GB" sz="3200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ch</a:t>
                      </a:r>
                      <a:endParaRPr lang="en-GB" sz="3200" u="sng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25470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3A56A19-0BC6-43B0-9890-55C8BADD4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27940"/>
              </p:ext>
            </p:extLst>
          </p:nvPr>
        </p:nvGraphicFramePr>
        <p:xfrm>
          <a:off x="429208" y="4507895"/>
          <a:ext cx="8128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7276354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524164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9514135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699818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87914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GB" sz="3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84207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AF325EA5-1231-411D-B1A8-4E1F26539012}"/>
              </a:ext>
            </a:extLst>
          </p:cNvPr>
          <p:cNvSpPr/>
          <p:nvPr/>
        </p:nvSpPr>
        <p:spPr>
          <a:xfrm rot="16200000">
            <a:off x="550416" y="148083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BCD28C-1178-40FC-8E6E-408A1383E478}"/>
              </a:ext>
            </a:extLst>
          </p:cNvPr>
          <p:cNvSpPr/>
          <p:nvPr/>
        </p:nvSpPr>
        <p:spPr>
          <a:xfrm rot="16200000">
            <a:off x="1634971" y="151569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AEC4EF1-6199-472B-968E-28614385A11B}"/>
              </a:ext>
            </a:extLst>
          </p:cNvPr>
          <p:cNvSpPr/>
          <p:nvPr/>
        </p:nvSpPr>
        <p:spPr>
          <a:xfrm rot="16200000">
            <a:off x="2719525" y="151569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683767-5EE2-4A10-961A-141B8C687E7D}"/>
              </a:ext>
            </a:extLst>
          </p:cNvPr>
          <p:cNvSpPr/>
          <p:nvPr/>
        </p:nvSpPr>
        <p:spPr>
          <a:xfrm rot="16200000">
            <a:off x="3804079" y="156478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BFBB2D-F25D-47B2-AD96-3BC989C84920}"/>
              </a:ext>
            </a:extLst>
          </p:cNvPr>
          <p:cNvSpPr/>
          <p:nvPr/>
        </p:nvSpPr>
        <p:spPr>
          <a:xfrm rot="16200000">
            <a:off x="4700692" y="153650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0431C1-73C4-481C-B53F-5359F5986B1A}"/>
              </a:ext>
            </a:extLst>
          </p:cNvPr>
          <p:cNvSpPr/>
          <p:nvPr/>
        </p:nvSpPr>
        <p:spPr>
          <a:xfrm rot="17412058">
            <a:off x="5296852" y="1564789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D9CE0F-62CA-4970-A663-F858540955B8}"/>
              </a:ext>
            </a:extLst>
          </p:cNvPr>
          <p:cNvSpPr/>
          <p:nvPr/>
        </p:nvSpPr>
        <p:spPr>
          <a:xfrm rot="16200000">
            <a:off x="6789625" y="149449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F08CE7-D906-4277-864B-BBA03788CE1F}"/>
              </a:ext>
            </a:extLst>
          </p:cNvPr>
          <p:cNvSpPr/>
          <p:nvPr/>
        </p:nvSpPr>
        <p:spPr>
          <a:xfrm rot="16200000">
            <a:off x="7850838" y="149721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12471AD-9608-4657-9828-3BC709CFD606}"/>
              </a:ext>
            </a:extLst>
          </p:cNvPr>
          <p:cNvSpPr/>
          <p:nvPr/>
        </p:nvSpPr>
        <p:spPr>
          <a:xfrm rot="16200000">
            <a:off x="8890128" y="149314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E4CD6E5-45A2-4990-9216-E6240A0AEB81}"/>
              </a:ext>
            </a:extLst>
          </p:cNvPr>
          <p:cNvSpPr/>
          <p:nvPr/>
        </p:nvSpPr>
        <p:spPr>
          <a:xfrm rot="16200000">
            <a:off x="9832005" y="149314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315CC55-C04C-4E30-B45D-4F0551E7DB36}"/>
              </a:ext>
            </a:extLst>
          </p:cNvPr>
          <p:cNvSpPr/>
          <p:nvPr/>
        </p:nvSpPr>
        <p:spPr>
          <a:xfrm rot="17183491">
            <a:off x="10469012" y="153155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54883D9-7CCF-4F13-AFB0-BBE9D502EFA0}"/>
              </a:ext>
            </a:extLst>
          </p:cNvPr>
          <p:cNvSpPr/>
          <p:nvPr/>
        </p:nvSpPr>
        <p:spPr>
          <a:xfrm rot="16200000">
            <a:off x="377526" y="359107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00CACF5-7F73-41C2-BFEE-F03F77FBFBB4}"/>
              </a:ext>
            </a:extLst>
          </p:cNvPr>
          <p:cNvSpPr/>
          <p:nvPr/>
        </p:nvSpPr>
        <p:spPr>
          <a:xfrm rot="17412058">
            <a:off x="979802" y="378953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1D5438-0EE6-4093-AB55-B12E8E3A91DD}"/>
              </a:ext>
            </a:extLst>
          </p:cNvPr>
          <p:cNvSpPr/>
          <p:nvPr/>
        </p:nvSpPr>
        <p:spPr>
          <a:xfrm rot="16200000">
            <a:off x="2276342" y="354772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4FD5811-978A-4D5A-BC0E-475F5290FE23}"/>
              </a:ext>
            </a:extLst>
          </p:cNvPr>
          <p:cNvSpPr/>
          <p:nvPr/>
        </p:nvSpPr>
        <p:spPr>
          <a:xfrm rot="16200000">
            <a:off x="3132605" y="354772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CA17784-941E-483C-8837-BF9B846657C5}"/>
              </a:ext>
            </a:extLst>
          </p:cNvPr>
          <p:cNvSpPr/>
          <p:nvPr/>
        </p:nvSpPr>
        <p:spPr>
          <a:xfrm rot="16200000">
            <a:off x="4049045" y="354772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37B03EF-222A-475D-AC44-1EFEC46BF865}"/>
              </a:ext>
            </a:extLst>
          </p:cNvPr>
          <p:cNvSpPr/>
          <p:nvPr/>
        </p:nvSpPr>
        <p:spPr>
          <a:xfrm rot="16200000">
            <a:off x="4924634" y="3547723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94008CF-653D-4C3B-96EB-9C923AEF0539}"/>
              </a:ext>
            </a:extLst>
          </p:cNvPr>
          <p:cNvSpPr/>
          <p:nvPr/>
        </p:nvSpPr>
        <p:spPr>
          <a:xfrm rot="16200000">
            <a:off x="5738343" y="347477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4307693-5947-49E1-8715-16354EFF8373}"/>
              </a:ext>
            </a:extLst>
          </p:cNvPr>
          <p:cNvSpPr/>
          <p:nvPr/>
        </p:nvSpPr>
        <p:spPr>
          <a:xfrm rot="16200000">
            <a:off x="6628109" y="354239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E0C49B0-49CA-4E2A-B50E-87484F51969E}"/>
              </a:ext>
            </a:extLst>
          </p:cNvPr>
          <p:cNvSpPr/>
          <p:nvPr/>
        </p:nvSpPr>
        <p:spPr>
          <a:xfrm rot="16200000">
            <a:off x="7539608" y="35374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AE31B8-518D-4AC8-9E4E-C09125F85E0C}"/>
              </a:ext>
            </a:extLst>
          </p:cNvPr>
          <p:cNvSpPr/>
          <p:nvPr/>
        </p:nvSpPr>
        <p:spPr>
          <a:xfrm rot="16200000">
            <a:off x="8361967" y="349903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4F60BB6-318B-4CC7-B786-44914927B2C6}"/>
              </a:ext>
            </a:extLst>
          </p:cNvPr>
          <p:cNvSpPr/>
          <p:nvPr/>
        </p:nvSpPr>
        <p:spPr>
          <a:xfrm rot="16200000">
            <a:off x="9333453" y="351739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46428BE-7FE0-4733-B2CB-A3AB2EF839D6}"/>
              </a:ext>
            </a:extLst>
          </p:cNvPr>
          <p:cNvSpPr/>
          <p:nvPr/>
        </p:nvSpPr>
        <p:spPr>
          <a:xfrm rot="16200000">
            <a:off x="10301650" y="35195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B82DBD7-54A3-41B7-B099-204025A457C0}"/>
              </a:ext>
            </a:extLst>
          </p:cNvPr>
          <p:cNvSpPr/>
          <p:nvPr/>
        </p:nvSpPr>
        <p:spPr>
          <a:xfrm rot="16200000">
            <a:off x="11087681" y="3517390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59E6C96-D28F-4233-9191-CA8EEB51920F}"/>
              </a:ext>
            </a:extLst>
          </p:cNvPr>
          <p:cNvSpPr/>
          <p:nvPr/>
        </p:nvSpPr>
        <p:spPr>
          <a:xfrm rot="17183491">
            <a:off x="12396429" y="35374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B647A29-0179-4E75-9BED-B0D4073995C8}"/>
              </a:ext>
            </a:extLst>
          </p:cNvPr>
          <p:cNvSpPr/>
          <p:nvPr/>
        </p:nvSpPr>
        <p:spPr>
          <a:xfrm rot="16200000">
            <a:off x="580587" y="5048831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8453B457-75E3-4EE5-8B59-C63BD7ED6D0A}"/>
              </a:ext>
            </a:extLst>
          </p:cNvPr>
          <p:cNvSpPr/>
          <p:nvPr/>
        </p:nvSpPr>
        <p:spPr>
          <a:xfrm rot="16200000">
            <a:off x="2669520" y="500682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E451564-7EB6-4936-A45D-E4C7A80CDBC0}"/>
              </a:ext>
            </a:extLst>
          </p:cNvPr>
          <p:cNvSpPr/>
          <p:nvPr/>
        </p:nvSpPr>
        <p:spPr>
          <a:xfrm rot="16200000">
            <a:off x="3730733" y="5009546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B9C98DC4-7C80-4793-AE7A-43666D109EED}"/>
              </a:ext>
            </a:extLst>
          </p:cNvPr>
          <p:cNvSpPr/>
          <p:nvPr/>
        </p:nvSpPr>
        <p:spPr>
          <a:xfrm rot="16200000">
            <a:off x="5711900" y="5005477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A8808757-308B-4D06-A587-BBB9AB194207}"/>
              </a:ext>
            </a:extLst>
          </p:cNvPr>
          <p:cNvSpPr/>
          <p:nvPr/>
        </p:nvSpPr>
        <p:spPr>
          <a:xfrm rot="17183491">
            <a:off x="6945416" y="5048832"/>
            <a:ext cx="754602" cy="5415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973D50-6BA7-4F34-A12F-09BDF15CCE4A}"/>
              </a:ext>
            </a:extLst>
          </p:cNvPr>
          <p:cNvSpPr/>
          <p:nvPr/>
        </p:nvSpPr>
        <p:spPr>
          <a:xfrm>
            <a:off x="3863160" y="5934670"/>
            <a:ext cx="4721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Speed Sounds</a:t>
            </a:r>
            <a:endParaRPr lang="en-US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236043D9-5CC5-4DD9-818F-E37F6ACAB5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71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25"/>
    </mc:Choice>
    <mc:Fallback>
      <p:transition spd="slow" advTm="5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491918"/>
              </p:ext>
            </p:extLst>
          </p:nvPr>
        </p:nvGraphicFramePr>
        <p:xfrm>
          <a:off x="2032000" y="1084537"/>
          <a:ext cx="81280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26328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pin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leg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chin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tum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latin typeface="Comic Sans MS" panose="030F0702030302020204" pitchFamily="66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1731146" y="727969"/>
            <a:ext cx="8128000" cy="2934071"/>
          </a:xfrm>
          <a:custGeom>
            <a:avLst/>
            <a:gdLst>
              <a:gd name="connsiteX0" fmla="*/ 0 w 8128000"/>
              <a:gd name="connsiteY0" fmla="*/ 0 h 2934071"/>
              <a:gd name="connsiteX1" fmla="*/ 8128000 w 8128000"/>
              <a:gd name="connsiteY1" fmla="*/ 0 h 2934071"/>
              <a:gd name="connsiteX2" fmla="*/ 8128000 w 8128000"/>
              <a:gd name="connsiteY2" fmla="*/ 2934071 h 2934071"/>
              <a:gd name="connsiteX3" fmla="*/ 0 w 8128000"/>
              <a:gd name="connsiteY3" fmla="*/ 2934071 h 2934071"/>
              <a:gd name="connsiteX4" fmla="*/ 0 w 8128000"/>
              <a:gd name="connsiteY4" fmla="*/ 0 h 293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2934071" extrusionOk="0">
                <a:moveTo>
                  <a:pt x="0" y="0"/>
                </a:moveTo>
                <a:cubicBezTo>
                  <a:pt x="2616897" y="55857"/>
                  <a:pt x="6127845" y="-122729"/>
                  <a:pt x="8128000" y="0"/>
                </a:cubicBezTo>
                <a:cubicBezTo>
                  <a:pt x="8095296" y="727210"/>
                  <a:pt x="8040584" y="2025331"/>
                  <a:pt x="8128000" y="2934071"/>
                </a:cubicBezTo>
                <a:cubicBezTo>
                  <a:pt x="4706831" y="2945972"/>
                  <a:pt x="3895869" y="2826570"/>
                  <a:pt x="0" y="2934071"/>
                </a:cubicBezTo>
                <a:cubicBezTo>
                  <a:pt x="54452" y="2032771"/>
                  <a:pt x="16533" y="497602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2327274" y="1699833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4382901" y="1699833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BF8BCCA-C6EF-4A92-8A4A-CD142652EE1C}"/>
              </a:ext>
            </a:extLst>
          </p:cNvPr>
          <p:cNvSpPr/>
          <p:nvPr/>
        </p:nvSpPr>
        <p:spPr>
          <a:xfrm rot="16200000">
            <a:off x="6438528" y="1699833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8494155" y="169983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2375975" y="3193250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70DF19E-098F-4C20-A13C-ED54E7F66098}"/>
              </a:ext>
            </a:extLst>
          </p:cNvPr>
          <p:cNvSpPr/>
          <p:nvPr/>
        </p:nvSpPr>
        <p:spPr>
          <a:xfrm rot="16200000">
            <a:off x="4382901" y="3289301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794A3A1-332F-4539-B2BA-00ED26FAE656}"/>
              </a:ext>
            </a:extLst>
          </p:cNvPr>
          <p:cNvSpPr/>
          <p:nvPr/>
        </p:nvSpPr>
        <p:spPr>
          <a:xfrm rot="16200000">
            <a:off x="6438528" y="3289300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7A9468-1E5F-4D66-A3CF-727EE3F1C3B1}"/>
              </a:ext>
            </a:extLst>
          </p:cNvPr>
          <p:cNvSpPr/>
          <p:nvPr/>
        </p:nvSpPr>
        <p:spPr>
          <a:xfrm>
            <a:off x="2960175" y="5773463"/>
            <a:ext cx="6551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Story Green Words</a:t>
            </a:r>
            <a:endParaRPr lang="en-US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F73903-DF69-489F-8465-BA9BA08917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09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13"/>
    </mc:Choice>
    <mc:Fallback>
      <p:transition spd="slow" advTm="4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00193B5-AE45-4F71-8402-AAE48C246212}"/>
              </a:ext>
            </a:extLst>
          </p:cNvPr>
          <p:cNvSpPr txBox="1">
            <a:spLocks/>
          </p:cNvSpPr>
          <p:nvPr/>
        </p:nvSpPr>
        <p:spPr>
          <a:xfrm>
            <a:off x="0" y="5734826"/>
            <a:ext cx="12192000" cy="8187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Ditty 1:Pick it up</a:t>
            </a:r>
          </a:p>
        </p:txBody>
      </p:sp>
      <p:pic>
        <p:nvPicPr>
          <p:cNvPr id="6" name="Picture 2" descr="No description available.">
            <a:extLst>
              <a:ext uri="{FF2B5EF4-FFF2-40B4-BE49-F238E27FC236}">
                <a16:creationId xmlns:a16="http://schemas.microsoft.com/office/drawing/2014/main" id="{4808F6EA-3AB1-4DD7-B868-1578B55D9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671450" y="-1593820"/>
            <a:ext cx="6553589" cy="991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DB0901-A84C-4892-A4C3-49FE259F5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4"/>
    </mc:Choice>
    <mc:Fallback>
      <p:transition spd="slow" advTm="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description available.">
            <a:extLst>
              <a:ext uri="{FF2B5EF4-FFF2-40B4-BE49-F238E27FC236}">
                <a16:creationId xmlns:a16="http://schemas.microsoft.com/office/drawing/2014/main" id="{5AEB401B-4CB8-4475-A99F-4AFC9465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92910A-976B-4E9F-8109-D2366A339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0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0"/>
    </mc:Choice>
    <mc:Fallback>
      <p:transition spd="slow" advTm="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description available.">
            <a:extLst>
              <a:ext uri="{FF2B5EF4-FFF2-40B4-BE49-F238E27FC236}">
                <a16:creationId xmlns:a16="http://schemas.microsoft.com/office/drawing/2014/main" id="{0A275C4B-EEAB-4A6C-875F-E1F8BF6F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68641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83C71E-F8BE-4331-A427-589AAF152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9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9"/>
    </mc:Choice>
    <mc:Fallback>
      <p:transition spd="slow" advTm="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1EB9D58-D73E-437F-8BA3-DA7F94F9CAF5}"/>
              </a:ext>
            </a:extLst>
          </p:cNvPr>
          <p:cNvSpPr txBox="1"/>
          <p:nvPr/>
        </p:nvSpPr>
        <p:spPr>
          <a:xfrm>
            <a:off x="1029810" y="843379"/>
            <a:ext cx="8859914" cy="235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C008E26-FF3C-466A-8F61-4E03CEB8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059835"/>
              </p:ext>
            </p:extLst>
          </p:nvPr>
        </p:nvGraphicFramePr>
        <p:xfrm>
          <a:off x="561753" y="1183956"/>
          <a:ext cx="11068494" cy="3301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9498">
                  <a:extLst>
                    <a:ext uri="{9D8B030D-6E8A-4147-A177-3AD203B41FA5}">
                      <a16:colId xmlns:a16="http://schemas.microsoft.com/office/drawing/2014/main" val="2780680836"/>
                    </a:ext>
                  </a:extLst>
                </a:gridCol>
                <a:gridCol w="3689498">
                  <a:extLst>
                    <a:ext uri="{9D8B030D-6E8A-4147-A177-3AD203B41FA5}">
                      <a16:colId xmlns:a16="http://schemas.microsoft.com/office/drawing/2014/main" val="4065993027"/>
                    </a:ext>
                  </a:extLst>
                </a:gridCol>
                <a:gridCol w="3689498">
                  <a:extLst>
                    <a:ext uri="{9D8B030D-6E8A-4147-A177-3AD203B41FA5}">
                      <a16:colId xmlns:a16="http://schemas.microsoft.com/office/drawing/2014/main" val="3708375227"/>
                    </a:ext>
                  </a:extLst>
                </a:gridCol>
              </a:tblGrid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zip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up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run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84676"/>
                  </a:ext>
                </a:extLst>
              </a:tr>
              <a:tr h="816053"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32739"/>
                  </a:ext>
                </a:extLst>
              </a:tr>
              <a:tr h="124292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let-&gt; let’s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Comic Sans MS" panose="030F0702030302020204" pitchFamily="66" charset="0"/>
                        </a:rPr>
                        <a:t>put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6171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58175DF-7E0B-4249-9FE8-AA65365CABB7}"/>
              </a:ext>
            </a:extLst>
          </p:cNvPr>
          <p:cNvSpPr/>
          <p:nvPr/>
        </p:nvSpPr>
        <p:spPr>
          <a:xfrm>
            <a:off x="256953" y="978194"/>
            <a:ext cx="11678093" cy="3732029"/>
          </a:xfrm>
          <a:custGeom>
            <a:avLst/>
            <a:gdLst>
              <a:gd name="connsiteX0" fmla="*/ 0 w 11678093"/>
              <a:gd name="connsiteY0" fmla="*/ 0 h 3732029"/>
              <a:gd name="connsiteX1" fmla="*/ 11678093 w 11678093"/>
              <a:gd name="connsiteY1" fmla="*/ 0 h 3732029"/>
              <a:gd name="connsiteX2" fmla="*/ 11678093 w 11678093"/>
              <a:gd name="connsiteY2" fmla="*/ 3732029 h 3732029"/>
              <a:gd name="connsiteX3" fmla="*/ 0 w 11678093"/>
              <a:gd name="connsiteY3" fmla="*/ 3732029 h 3732029"/>
              <a:gd name="connsiteX4" fmla="*/ 0 w 11678093"/>
              <a:gd name="connsiteY4" fmla="*/ 0 h 373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8093" h="3732029" extrusionOk="0">
                <a:moveTo>
                  <a:pt x="0" y="0"/>
                </a:moveTo>
                <a:cubicBezTo>
                  <a:pt x="3284007" y="55857"/>
                  <a:pt x="6877783" y="-122729"/>
                  <a:pt x="11678093" y="0"/>
                </a:cubicBezTo>
                <a:cubicBezTo>
                  <a:pt x="11645389" y="889500"/>
                  <a:pt x="11590677" y="2777617"/>
                  <a:pt x="11678093" y="3732029"/>
                </a:cubicBezTo>
                <a:cubicBezTo>
                  <a:pt x="7263917" y="3743930"/>
                  <a:pt x="3726316" y="3624528"/>
                  <a:pt x="0" y="3732029"/>
                </a:cubicBezTo>
                <a:cubicBezTo>
                  <a:pt x="54452" y="3129223"/>
                  <a:pt x="16533" y="118064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74068101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807A955-183F-4762-A847-9DE3BA3343D2}"/>
              </a:ext>
            </a:extLst>
          </p:cNvPr>
          <p:cNvSpPr/>
          <p:nvPr/>
        </p:nvSpPr>
        <p:spPr>
          <a:xfrm rot="16200000">
            <a:off x="2177735" y="173291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DF5E7E-F327-4F3C-992A-B4C29631E9F8}"/>
              </a:ext>
            </a:extLst>
          </p:cNvPr>
          <p:cNvSpPr/>
          <p:nvPr/>
        </p:nvSpPr>
        <p:spPr>
          <a:xfrm rot="16200000">
            <a:off x="5741629" y="173291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9FCACC-BB1A-400F-9922-27DEF78358D2}"/>
              </a:ext>
            </a:extLst>
          </p:cNvPr>
          <p:cNvSpPr/>
          <p:nvPr/>
        </p:nvSpPr>
        <p:spPr>
          <a:xfrm rot="16200000">
            <a:off x="9473186" y="1732912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5993AC9-CC4A-42AE-AE87-6277A474F128}"/>
              </a:ext>
            </a:extLst>
          </p:cNvPr>
          <p:cNvSpPr/>
          <p:nvPr/>
        </p:nvSpPr>
        <p:spPr>
          <a:xfrm rot="16200000">
            <a:off x="2177734" y="3824689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D268BF6-E3F1-4987-9C78-E3D2856C1736}"/>
              </a:ext>
            </a:extLst>
          </p:cNvPr>
          <p:cNvSpPr/>
          <p:nvPr/>
        </p:nvSpPr>
        <p:spPr>
          <a:xfrm rot="16200000">
            <a:off x="5825459" y="3886020"/>
            <a:ext cx="541079" cy="62732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BC4EEC-DE32-4305-9C6B-0E83FBCBA718}"/>
              </a:ext>
            </a:extLst>
          </p:cNvPr>
          <p:cNvSpPr/>
          <p:nvPr/>
        </p:nvSpPr>
        <p:spPr>
          <a:xfrm>
            <a:off x="2960175" y="5773463"/>
            <a:ext cx="6551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Story Green Words</a:t>
            </a:r>
            <a:endParaRPr lang="en-US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C91166-2405-4B8F-8087-64F1E9455A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4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52"/>
    </mc:Choice>
    <mc:Fallback>
      <p:transition spd="slow" advTm="3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description available.">
            <a:extLst>
              <a:ext uri="{FF2B5EF4-FFF2-40B4-BE49-F238E27FC236}">
                <a16:creationId xmlns:a16="http://schemas.microsoft.com/office/drawing/2014/main" id="{7CD6A826-4F7C-4D15-A61B-1A5C2176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09EE7E-E890-4762-8D2E-BFD605687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1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"/>
    </mc:Choice>
    <mc:Fallback>
      <p:transition spd="slow" advTm="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description available.">
            <a:extLst>
              <a:ext uri="{FF2B5EF4-FFF2-40B4-BE49-F238E27FC236}">
                <a16:creationId xmlns:a16="http://schemas.microsoft.com/office/drawing/2014/main" id="{50187AFD-62F6-480A-A74E-E4D61568E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E2A4D8-5838-4DC3-8A38-E5F0C0BCD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8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9"/>
    </mc:Choice>
    <mc:Fallback>
      <p:transition spd="slow" advTm="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5|2.3|2|2.8|2.7|1.7|2.5|2.1|2|2.1|2.4|1.4|1.3|1.3|1.2|1.4|1.1|1.2|1.1|1.3|1.2|1.1|1.2|1.1|1|0.9|1.1|1.1|1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6|5|6.7|5|5.3|7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3|4|6.7|4.6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2|3.9|3|3.8|3.4|3.7|3.3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86</Words>
  <Application>Microsoft Office PowerPoint</Application>
  <PresentationFormat>Widescreen</PresentationFormat>
  <Paragraphs>61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Browning</dc:creator>
  <cp:lastModifiedBy>Bethany Browning</cp:lastModifiedBy>
  <cp:revision>14</cp:revision>
  <dcterms:created xsi:type="dcterms:W3CDTF">2021-01-12T11:25:37Z</dcterms:created>
  <dcterms:modified xsi:type="dcterms:W3CDTF">2021-01-26T17:49:27Z</dcterms:modified>
</cp:coreProperties>
</file>