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8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1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89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0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9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8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4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8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2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B631D-CD6D-44AE-A795-84B1668DE7CF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4F690-B4D3-4F44-8A37-6757B8FA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0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adjectives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93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8"/>
    </mc:Choice>
    <mc:Fallback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836" y="211072"/>
            <a:ext cx="5186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 noun?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765" y="1612038"/>
            <a:ext cx="7754166" cy="472063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52"/>
    </mc:Choice>
    <mc:Fallback>
      <p:transition spd="slow" advTm="2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94" y="237197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an adjective?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2219" y="1904888"/>
            <a:ext cx="1184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1281" y="3455013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3161" y="5166248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2100" y="3374347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34540" y="1704591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86007" y="5270750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sad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9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78"/>
    </mc:Choice>
    <mc:Fallback>
      <p:transition spd="slow" advTm="13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94" y="237197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an adjective?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961" y="1852636"/>
            <a:ext cx="105637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cat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got stuck in the tree.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138" y="3252652"/>
            <a:ext cx="3438999" cy="3462881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66"/>
    </mc:Choice>
    <mc:Fallback>
      <p:transition spd="slow" advTm="14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94" y="237197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an adjective?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962" y="1852636"/>
            <a:ext cx="103025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went on the </a:t>
            </a:r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0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4689" y="3138352"/>
            <a:ext cx="4772025" cy="34290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34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44"/>
    </mc:Choice>
    <mc:Fallback>
      <p:transition spd="slow" advTm="14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94" y="237197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an adjective?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962" y="1852636"/>
            <a:ext cx="115870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Growltiger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lived on a ______ boat. 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F1C352-34D6-4BAC-B5BA-3D71DFD77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81"/>
          <a:stretch/>
        </p:blipFill>
        <p:spPr>
          <a:xfrm>
            <a:off x="1093159" y="3350509"/>
            <a:ext cx="5203138" cy="307015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9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27"/>
    </mc:Choice>
    <mc:Fallback>
      <p:transition spd="slow" advTm="19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94" y="237197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an adjective?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962" y="1852636"/>
            <a:ext cx="115870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Growltiger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was a _______ cat.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C9A76-BFE5-4A42-A42B-27C31CE987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0170"/>
          <a:stretch/>
        </p:blipFill>
        <p:spPr>
          <a:xfrm>
            <a:off x="1024895" y="2926079"/>
            <a:ext cx="4840328" cy="353118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7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59"/>
    </mc:Choice>
    <mc:Fallback>
      <p:transition spd="slow" advTm="13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994" y="237197"/>
            <a:ext cx="6763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is an adjective?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52636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Growltiger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fell into the ________ water.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444BC-95B7-44B4-8269-94CE8AF146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099" t="73449"/>
          <a:stretch/>
        </p:blipFill>
        <p:spPr>
          <a:xfrm>
            <a:off x="2923921" y="3154566"/>
            <a:ext cx="4704788" cy="328933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2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83"/>
    </mc:Choice>
    <mc:Fallback>
      <p:transition spd="slow" advTm="13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80</Words>
  <Application>Microsoft Office PowerPoint</Application>
  <PresentationFormat>Widescreen</PresentationFormat>
  <Paragraphs>20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</dc:title>
  <dc:creator>Browning, Bethany</dc:creator>
  <cp:lastModifiedBy>Browning, Bethany</cp:lastModifiedBy>
  <cp:revision>4</cp:revision>
  <dcterms:created xsi:type="dcterms:W3CDTF">2021-02-03T13:24:19Z</dcterms:created>
  <dcterms:modified xsi:type="dcterms:W3CDTF">2021-02-03T13:42:48Z</dcterms:modified>
</cp:coreProperties>
</file>