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3" r:id="rId7"/>
    <p:sldId id="264" r:id="rId8"/>
    <p:sldId id="262" r:id="rId9"/>
    <p:sldId id="261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77DB8B8-7150-41FB-B824-2B82ADD99052}" type="datetimeFigureOut">
              <a:rPr lang="en-GB" smtClean="0"/>
              <a:t>24/02/2021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66470A2-87FC-4113-AF1C-0D8FF5F11E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094667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6470A2-87FC-4113-AF1C-0D8FF5F11E0F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158133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D6D1C5-D5A6-4B89-B5C1-8C3F06443FC0}" type="datetimeFigureOut">
              <a:rPr lang="en-GB" smtClean="0"/>
              <a:t>24/02/2021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046BAF-7F40-4E8C-92F8-9FFA0A39269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32021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D6D1C5-D5A6-4B89-B5C1-8C3F06443FC0}" type="datetimeFigureOut">
              <a:rPr lang="en-GB" smtClean="0"/>
              <a:t>24/02/2021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046BAF-7F40-4E8C-92F8-9FFA0A39269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2280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D6D1C5-D5A6-4B89-B5C1-8C3F06443FC0}" type="datetimeFigureOut">
              <a:rPr lang="en-GB" smtClean="0"/>
              <a:t>24/02/2021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046BAF-7F40-4E8C-92F8-9FFA0A39269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062190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D6D1C5-D5A6-4B89-B5C1-8C3F06443FC0}" type="datetimeFigureOut">
              <a:rPr lang="en-GB" smtClean="0"/>
              <a:t>24/02/2021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046BAF-7F40-4E8C-92F8-9FFA0A39269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55555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D6D1C5-D5A6-4B89-B5C1-8C3F06443FC0}" type="datetimeFigureOut">
              <a:rPr lang="en-GB" smtClean="0"/>
              <a:t>24/02/2021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046BAF-7F40-4E8C-92F8-9FFA0A39269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137105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D6D1C5-D5A6-4B89-B5C1-8C3F06443FC0}" type="datetimeFigureOut">
              <a:rPr lang="en-GB" smtClean="0"/>
              <a:t>24/02/2021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046BAF-7F40-4E8C-92F8-9FFA0A39269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78318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D6D1C5-D5A6-4B89-B5C1-8C3F06443FC0}" type="datetimeFigureOut">
              <a:rPr lang="en-GB" smtClean="0"/>
              <a:t>24/02/2021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046BAF-7F40-4E8C-92F8-9FFA0A39269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148156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D6D1C5-D5A6-4B89-B5C1-8C3F06443FC0}" type="datetimeFigureOut">
              <a:rPr lang="en-GB" smtClean="0"/>
              <a:t>24/02/2021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046BAF-7F40-4E8C-92F8-9FFA0A39269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619431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D6D1C5-D5A6-4B89-B5C1-8C3F06443FC0}" type="datetimeFigureOut">
              <a:rPr lang="en-GB" smtClean="0"/>
              <a:t>24/02/2021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046BAF-7F40-4E8C-92F8-9FFA0A39269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180140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D6D1C5-D5A6-4B89-B5C1-8C3F06443FC0}" type="datetimeFigureOut">
              <a:rPr lang="en-GB" smtClean="0"/>
              <a:t>24/02/2021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046BAF-7F40-4E8C-92F8-9FFA0A39269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68427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D6D1C5-D5A6-4B89-B5C1-8C3F06443FC0}" type="datetimeFigureOut">
              <a:rPr lang="en-GB" smtClean="0"/>
              <a:t>24/02/2021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046BAF-7F40-4E8C-92F8-9FFA0A39269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47618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D6D1C5-D5A6-4B89-B5C1-8C3F06443FC0}" type="datetimeFigureOut">
              <a:rPr lang="en-GB" smtClean="0"/>
              <a:t>24/02/2021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046BAF-7F40-4E8C-92F8-9FFA0A39269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609895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u="sng" dirty="0" smtClean="0">
                <a:latin typeface="Arial" panose="020B0604020202020204" pitchFamily="34" charset="0"/>
                <a:cs typeface="Arial" panose="020B0604020202020204" pitchFamily="34" charset="0"/>
              </a:rPr>
              <a:t>PSHE: Discuss topical events</a:t>
            </a:r>
            <a:endParaRPr lang="en-GB" u="sng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264384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u="sng" dirty="0" smtClean="0">
                <a:latin typeface="Arial" panose="020B0604020202020204" pitchFamily="34" charset="0"/>
                <a:cs typeface="Arial" panose="020B0604020202020204" pitchFamily="34" charset="0"/>
              </a:rPr>
              <a:t>Step 1: Schools opening- 8</a:t>
            </a:r>
            <a:r>
              <a:rPr lang="en-GB" u="sng" baseline="30000" dirty="0" smtClean="0">
                <a:latin typeface="Arial" panose="020B0604020202020204" pitchFamily="34" charset="0"/>
                <a:cs typeface="Arial" panose="020B0604020202020204" pitchFamily="34" charset="0"/>
              </a:rPr>
              <a:t>th</a:t>
            </a:r>
            <a:r>
              <a:rPr lang="en-GB" u="sng" dirty="0" smtClean="0">
                <a:latin typeface="Arial" panose="020B0604020202020204" pitchFamily="34" charset="0"/>
                <a:cs typeface="Arial" panose="020B0604020202020204" pitchFamily="34" charset="0"/>
              </a:rPr>
              <a:t> March</a:t>
            </a:r>
            <a:endParaRPr lang="en-GB" u="sng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On the 8</a:t>
            </a:r>
            <a:r>
              <a:rPr lang="en-GB" baseline="30000" dirty="0" smtClean="0">
                <a:latin typeface="Arial" panose="020B0604020202020204" pitchFamily="34" charset="0"/>
                <a:cs typeface="Arial" panose="020B0604020202020204" pitchFamily="34" charset="0"/>
              </a:rPr>
              <a:t>th</a:t>
            </a: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 March 2021, schools will open again to all children. </a:t>
            </a:r>
          </a:p>
          <a:p>
            <a:pPr marL="0" indent="0">
              <a:buNone/>
            </a:pPr>
            <a:endParaRPr lang="en-GB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Why do you think this is?</a:t>
            </a:r>
          </a:p>
          <a:p>
            <a:pPr marL="0" indent="0">
              <a:buNone/>
            </a:pPr>
            <a:endParaRPr lang="en-GB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It is important for schools to open again for many reasons. </a:t>
            </a:r>
          </a:p>
          <a:p>
            <a:pPr marL="0" indent="0">
              <a:buNone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Can you think of some of those reasons?</a:t>
            </a:r>
          </a:p>
          <a:p>
            <a:pPr marL="0" indent="0">
              <a:buNone/>
            </a:pP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403173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u="sng" dirty="0" smtClean="0">
                <a:latin typeface="Arial" panose="020B0604020202020204" pitchFamily="34" charset="0"/>
                <a:cs typeface="Arial" panose="020B0604020202020204" pitchFamily="34" charset="0"/>
              </a:rPr>
              <a:t>Step 1: Schools opening- 8</a:t>
            </a:r>
            <a:r>
              <a:rPr lang="en-GB" u="sng" baseline="30000" dirty="0" smtClean="0">
                <a:latin typeface="Arial" panose="020B0604020202020204" pitchFamily="34" charset="0"/>
                <a:cs typeface="Arial" panose="020B0604020202020204" pitchFamily="34" charset="0"/>
              </a:rPr>
              <a:t>th</a:t>
            </a:r>
            <a:r>
              <a:rPr lang="en-GB" u="sng" dirty="0" smtClean="0">
                <a:latin typeface="Arial" panose="020B0604020202020204" pitchFamily="34" charset="0"/>
                <a:cs typeface="Arial" panose="020B0604020202020204" pitchFamily="34" charset="0"/>
              </a:rPr>
              <a:t> March</a:t>
            </a:r>
            <a:endParaRPr lang="en-GB" u="sng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It is important for schools to open again for many reasons. </a:t>
            </a:r>
          </a:p>
          <a:p>
            <a:pPr marL="0" indent="0">
              <a:buNone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Can you think of some of those reasons?</a:t>
            </a:r>
          </a:p>
          <a:p>
            <a:pPr marL="0" indent="0">
              <a:buNone/>
            </a:pP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Tx/>
              <a:buChar char="-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Important for children to get a good education in school.</a:t>
            </a:r>
          </a:p>
          <a:p>
            <a:pPr>
              <a:buFontTx/>
              <a:buChar char="-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Easier for parents to then return to work if needed.</a:t>
            </a:r>
          </a:p>
          <a:p>
            <a:pPr>
              <a:buFontTx/>
              <a:buChar char="-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Seeing friends again and being able to be socialise. </a:t>
            </a:r>
          </a:p>
          <a:p>
            <a:pPr>
              <a:buFontTx/>
              <a:buChar char="-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Returning to a more ‘normal’ way of life.</a:t>
            </a:r>
          </a:p>
          <a:p>
            <a:pPr>
              <a:buFontTx/>
              <a:buChar char="-"/>
            </a:pPr>
            <a:endParaRPr lang="en-GB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837049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u="sng" dirty="0" smtClean="0">
                <a:latin typeface="Arial" panose="020B0604020202020204" pitchFamily="34" charset="0"/>
                <a:cs typeface="Arial" panose="020B0604020202020204" pitchFamily="34" charset="0"/>
              </a:rPr>
              <a:t>Step 1</a:t>
            </a:r>
            <a:endParaRPr lang="en-GB" u="sng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3688" y="1196752"/>
            <a:ext cx="5707620" cy="542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549212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u="sng" dirty="0" smtClean="0">
                <a:latin typeface="Arial" panose="020B0604020202020204" pitchFamily="34" charset="0"/>
                <a:cs typeface="Arial" panose="020B0604020202020204" pitchFamily="34" charset="0"/>
              </a:rPr>
              <a:t>Step 2 </a:t>
            </a:r>
            <a:endParaRPr lang="en-GB" u="sng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55864" y="1600200"/>
            <a:ext cx="4432272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662227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u="sng" dirty="0" smtClean="0">
                <a:latin typeface="Arial" panose="020B0604020202020204" pitchFamily="34" charset="0"/>
                <a:cs typeface="Arial" panose="020B0604020202020204" pitchFamily="34" charset="0"/>
              </a:rPr>
              <a:t>Step 3 </a:t>
            </a:r>
            <a:endParaRPr lang="en-GB" u="sng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07562" y="1600200"/>
            <a:ext cx="4328875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358779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u="sng" dirty="0" smtClean="0">
                <a:latin typeface="Arial" panose="020B0604020202020204" pitchFamily="34" charset="0"/>
                <a:cs typeface="Arial" panose="020B0604020202020204" pitchFamily="34" charset="0"/>
              </a:rPr>
              <a:t>Step 4 </a:t>
            </a:r>
            <a:endParaRPr lang="en-GB" u="sng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0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43062" y="1615281"/>
            <a:ext cx="5857875" cy="449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421334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u="sng" dirty="0" smtClean="0">
                <a:latin typeface="Arial" panose="020B0604020202020204" pitchFamily="34" charset="0"/>
                <a:cs typeface="Arial" panose="020B0604020202020204" pitchFamily="34" charset="0"/>
              </a:rPr>
              <a:t>Your thoughts: Returning to school</a:t>
            </a:r>
            <a:endParaRPr lang="en-GB" u="sng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Discuss these questions with somebody at home. </a:t>
            </a:r>
          </a:p>
          <a:p>
            <a:pPr marL="0" indent="0">
              <a:buNone/>
            </a:pPr>
            <a:endParaRPr lang="en-GB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How do you feel about returning to school? Why do you feel that way?</a:t>
            </a:r>
          </a:p>
          <a:p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Is there anything that you are nervous about?</a:t>
            </a:r>
          </a:p>
          <a:p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What are you looking forward to when returning to school?</a:t>
            </a:r>
          </a:p>
          <a:p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Why do you feel it is important to return to school?</a:t>
            </a:r>
          </a:p>
          <a:p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Do you think anything will be different when you return to school?</a:t>
            </a:r>
          </a:p>
          <a:p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What have you learnt whilst learning from home?</a:t>
            </a:r>
          </a:p>
          <a:p>
            <a:endParaRPr lang="en-GB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72521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u="sng" dirty="0" smtClean="0">
                <a:latin typeface="Arial" panose="020B0604020202020204" pitchFamily="34" charset="0"/>
                <a:cs typeface="Arial" panose="020B0604020202020204" pitchFamily="34" charset="0"/>
              </a:rPr>
              <a:t>Your thoughts</a:t>
            </a:r>
            <a:endParaRPr lang="en-GB" u="sng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Now discuss these questions:</a:t>
            </a:r>
          </a:p>
          <a:p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What are you most looking forward to when life begins to return to ‘normal’?</a:t>
            </a:r>
          </a:p>
          <a:p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What have you learnt during the past year of COVID-19?</a:t>
            </a:r>
          </a:p>
          <a:p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What is your favourite memory from the past year?</a:t>
            </a:r>
          </a:p>
          <a:p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What have you enjoyed whilst being at home?</a:t>
            </a:r>
          </a:p>
          <a:p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Is there anything that you have learnt since lockdown began?</a:t>
            </a:r>
          </a:p>
          <a:p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763113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</TotalTime>
  <Words>282</Words>
  <Application>Microsoft Office PowerPoint</Application>
  <PresentationFormat>On-screen Show (4:3)</PresentationFormat>
  <Paragraphs>38</Paragraphs>
  <Slides>9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PSHE: Discuss topical events</vt:lpstr>
      <vt:lpstr>Step 1: Schools opening- 8th March</vt:lpstr>
      <vt:lpstr>Step 1: Schools opening- 8th March</vt:lpstr>
      <vt:lpstr>Step 1</vt:lpstr>
      <vt:lpstr>Step 2 </vt:lpstr>
      <vt:lpstr>Step 3 </vt:lpstr>
      <vt:lpstr>Step 4 </vt:lpstr>
      <vt:lpstr>Your thoughts: Returning to school</vt:lpstr>
      <vt:lpstr>Your thoughts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PSHE:</dc:title>
  <dc:creator>Craggs, Charlotte</dc:creator>
  <cp:lastModifiedBy>Craggs, Charlotte</cp:lastModifiedBy>
  <cp:revision>5</cp:revision>
  <dcterms:created xsi:type="dcterms:W3CDTF">2021-02-24T10:37:10Z</dcterms:created>
  <dcterms:modified xsi:type="dcterms:W3CDTF">2021-02-24T11:12:45Z</dcterms:modified>
</cp:coreProperties>
</file>