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2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DB8B8-7150-41FB-B824-2B82ADD99052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470A2-87FC-4113-AF1C-0D8FF5F11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466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470A2-87FC-4113-AF1C-0D8FF5F11E0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813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D1C5-D5A6-4B89-B5C1-8C3F06443FC0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6BAF-7F40-4E8C-92F8-9FFA0A392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202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D1C5-D5A6-4B89-B5C1-8C3F06443FC0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6BAF-7F40-4E8C-92F8-9FFA0A392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8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D1C5-D5A6-4B89-B5C1-8C3F06443FC0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6BAF-7F40-4E8C-92F8-9FFA0A392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219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D1C5-D5A6-4B89-B5C1-8C3F06443FC0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6BAF-7F40-4E8C-92F8-9FFA0A392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55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D1C5-D5A6-4B89-B5C1-8C3F06443FC0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6BAF-7F40-4E8C-92F8-9FFA0A392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710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D1C5-D5A6-4B89-B5C1-8C3F06443FC0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6BAF-7F40-4E8C-92F8-9FFA0A392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831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D1C5-D5A6-4B89-B5C1-8C3F06443FC0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6BAF-7F40-4E8C-92F8-9FFA0A392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815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D1C5-D5A6-4B89-B5C1-8C3F06443FC0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6BAF-7F40-4E8C-92F8-9FFA0A392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94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D1C5-D5A6-4B89-B5C1-8C3F06443FC0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6BAF-7F40-4E8C-92F8-9FFA0A392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014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D1C5-D5A6-4B89-B5C1-8C3F06443FC0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6BAF-7F40-4E8C-92F8-9FFA0A392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842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D1C5-D5A6-4B89-B5C1-8C3F06443FC0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6BAF-7F40-4E8C-92F8-9FFA0A392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61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6D1C5-D5A6-4B89-B5C1-8C3F06443FC0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46BAF-7F40-4E8C-92F8-9FFA0A392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989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PSHE: Discuss topical events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438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Step 1: Schools opening- 8</a:t>
            </a:r>
            <a:r>
              <a:rPr lang="en-GB" u="sng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March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On the 8</a:t>
            </a:r>
            <a:r>
              <a:rPr lang="en-GB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March 2021, schools will open again to all children. </a:t>
            </a:r>
          </a:p>
          <a:p>
            <a:pPr marL="0" indent="0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Why do you think this is?</a:t>
            </a:r>
          </a:p>
          <a:p>
            <a:pPr marL="0" indent="0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It is important for schools to open again for many reasons. </a:t>
            </a: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Can you think of some of those reasons?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317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Step 1: Schools opening- 8</a:t>
            </a:r>
            <a:r>
              <a:rPr lang="en-GB" u="sng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March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It is important for schools to open again for many reasons. </a:t>
            </a: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Can you think of some of those reasons?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Important for children to get a good education in school.</a:t>
            </a:r>
          </a:p>
          <a:p>
            <a:pPr>
              <a:buFontTx/>
              <a:buChar char="-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Easier for parents to then return to work if needed.</a:t>
            </a:r>
          </a:p>
          <a:p>
            <a:pPr>
              <a:buFontTx/>
              <a:buChar char="-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Seeing friends again and being able to be socialise. </a:t>
            </a:r>
          </a:p>
          <a:p>
            <a:pPr>
              <a:buFontTx/>
              <a:buChar char="-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Returning to a more ‘normal’ way of life.</a:t>
            </a:r>
          </a:p>
          <a:p>
            <a:pPr>
              <a:buFontTx/>
              <a:buChar char="-"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704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Step 1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96752"/>
            <a:ext cx="5707620" cy="54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4921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Step 2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864" y="1600200"/>
            <a:ext cx="443227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6222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Step 3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562" y="1600200"/>
            <a:ext cx="432887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5877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Step 4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2" y="1615281"/>
            <a:ext cx="585787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2133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Your thoughts: Returning to school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Discuss these questions with somebody at home. </a:t>
            </a:r>
          </a:p>
          <a:p>
            <a:pPr marL="0" indent="0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How do you feel about returning to school? Why do you feel that way?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Is there anything that you are nervous about?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What are you looking forward to when returning to school?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Why do you feel it is important to return to school?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Do you think anything will be different when you return to school?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What have you learnt whilst learning from home?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252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Your thoughts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Now discuss these questions: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What are you most looking forward to when life begins to return to ‘normal’?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What have you learnt during the past year of COVID-19?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What is your favourite memory from the past year?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What have you enjoyed whilst being at home?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Is there anything that you have learnt since lockdown began?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631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282</Words>
  <Application>Microsoft Office PowerPoint</Application>
  <PresentationFormat>On-screen Show (4:3)</PresentationFormat>
  <Paragraphs>38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PSHE: Discuss topical events</vt:lpstr>
      <vt:lpstr>Step 1: Schools opening- 8th March</vt:lpstr>
      <vt:lpstr>Step 1: Schools opening- 8th March</vt:lpstr>
      <vt:lpstr>Step 1</vt:lpstr>
      <vt:lpstr>Step 2 </vt:lpstr>
      <vt:lpstr>Step 3 </vt:lpstr>
      <vt:lpstr>Step 4 </vt:lpstr>
      <vt:lpstr>Your thoughts: Returning to school</vt:lpstr>
      <vt:lpstr>Your thoughts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PSHE:</dc:title>
  <dc:creator>Craggs, Charlotte</dc:creator>
  <cp:lastModifiedBy>Craggs, Charlotte</cp:lastModifiedBy>
  <cp:revision>5</cp:revision>
  <dcterms:created xsi:type="dcterms:W3CDTF">2021-02-24T10:37:10Z</dcterms:created>
  <dcterms:modified xsi:type="dcterms:W3CDTF">2021-02-24T11:12:45Z</dcterms:modified>
</cp:coreProperties>
</file>