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tags/tag3.xml" ContentType="application/vnd.openxmlformats-officedocument.presentationml.tags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4.xml" ContentType="application/vnd.openxmlformats-officedocument.presentationml.tags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tags/tag5.xml" ContentType="application/vnd.openxmlformats-officedocument.presentationml.tags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09.07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0,'5'0,"5"5,6 10,9 10,8 16,13 8,10 5,1 2,0 1,-2-2,-2-1,-4-5,-7 2,-7-3,1-5,-3-2,-6 1,-3-2,-2-8,0-5,-4-2,-5-2,0-5,-3 0,-3 0,3-2,-2 0,-1-3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8.49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0 510,'0'-4,"5"-6,5-6,6-5,8-2,10-2,2-6,5-6,4 3,-2 4,-3 1,-5 3,-3 4,-8 3,-3 4,-1 0,1-2,0 3,2-2,-3-1,-1 1,1 0,1-3,2 3,1 3,-4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0.23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1,'5'0,"5"0,10 8,11 8,8 5,11 8,-4 8,-4 2,-1-2,-4-2,-3-3,-3-3,-2-1,-7-2,-2-5,-5-2,-4 1,-1 1,4-3,2-1,0 2,0-2,-2-1,2 2,-4 3,-2 1,1 2,3-3,-1-1,2-4,-2-1,-3 2,-3-1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1.21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1 474,'4'-8,"11"-8,6-5,9-8,13-8,7-6,-1 0,1 3,0 8,1 5,-9 3,-3 1,-3 5,-8 0,-5 4,3 0,2 2,-1 4,-4-2,-2 0,1 3,0 2,0 3,2 0,-4-3,-5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2.40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0,'4'5,"7"9,9 16,10 16,5 13,5 6,-1 0,-1 2,-4-6,-3-4,-2-8,-2 1,-1-4,-5-5,-2-1,0-3,-2-3,-6-4,2-6,1-3,0-1,0-3,-1-1,-3 1,1-2,-1-3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3.37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0 710,'0'-4,"13"-15,9-13,14-4,9-7,10-7,5-5,-8-2,-4 9,-7 4,-4 6,-6 3,-2 9,1 0,1-4,-1 2,-1 7,-1 2,-1 0,-1 3,-4 0,-3 3,-3-1,-1 2,-3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4.56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1,'4'0,"6"4,6 6,4 10,8 11,7 3,3 6,3 4,3-1,-1-3,-3-9,-5-5,-3-2,-8-1,-3-1,-1-3,0-1,2 1,1 1,-3 2,-1-2,1-1,-3 1,-1-3,3 0,1 5,2 5,2 1,-3 0,-2-4,-3-3,-4 1,-1-5,3 0,-1-3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5.58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1 586,'0'-4,"0"-6,4-1,10-8,3-4,8-4,7 0,3-1,1 0,-3 5,-2 2,-1 1,-3-2,0 4,-2 0,1-1,-1 2,0 1,1 2,-1 0,5-3,1-3,1 3,-2-1,-2-1,0 2,-1 4,-5 0,-2 3,0-3,0 3,-2-3,0 2,1 2,-3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6.95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0,'0'5,"5"5,10 5,11 10,10 8,7 8,1 1,-2-2,0 1,-3-3,-4-2,-2-4,-4-3,-2-2,-1-1,-1 0,0-1,0 0,-4 0,-2-4,-4-2,1-3,-4-1,2-2,-3 1,-2-3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7.7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0 717,'0'-4,"5"-7,10-4,11-10,14-8,5-4,8-3,3-5,1-2,0 1,-1 5,-2 5,3 4,2-1,-7 0,-2 3,-1 0,-5 2,-1 6,1 1,-2 1,-9 0,-6 2,-2 5,-7 0,0 2,-1 4,-2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9.13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0,'5'5,"14"9,12 12,11 10,6 7,4 6,1 3,2 1,-2-4,-8-6,-8-1,-6-9,-4 0,-2-2,-1-6,0-3,-5 0,-4-1,-2-3,2 0,-1 0,1-1,-3-1,2-2,-1 0,0 3,4 2,-3 3,2-2,-2-1,-4-3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0.12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0 918,'0'-5,"0"-5,0-15,0-11,5-9,1-5,3-2,6 2,4 6,-1 6,1 9,-4 6,1 2,7 0,-2 0,1-2,5-1,2 0,1-5,4-3,5-3,0-2,-2 3,-3 6,-3 4,-3 1,-5 1,-3 3,0 2,-4-2,0 3,2 5,-3-2,1 3,-2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30.29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1 658,'4'-4,"7"-10,9-8,6-4,7-6,3-2,-1-5,-2 6,-2 3,-7 2,-2 7,-1 2,-4-1,-5 0,0 2,2 5,3 0,-1-2,1 2,2-2,-3-2,1-3,2 2,-2-1,-1 4,-1-1,-1 3,3 0,3-4,1-2,3 2,-3-1,-1 3,-4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19.82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0.57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3.16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3.78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4.00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6.00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6.54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6.76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57.84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1,'4'0,"6"9,10 11,11 2,8 7,2 7,-2 5,2 6,2-2,3 0,-2-2,-5-1,-4-6,-4-2,-2-2,-3-6,0 1,-5 0,-2 1,0-2,-3 1,0-5,-2-2,-5 0,2 1,3-3,-1 0,-3 1,2-2,-2-1,2-2,-1 1,-2-3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1.22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1,'9'4,"12"11,10 15,14 7,12 11,9 10,7 3,-1 6,-7-1,-3-7,-7-9,-8-5,-9-5,-5-10,-5-5,-2-2,-6-2,-2-3,-4-6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58.98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0 665,'0'-5,"0"-5,5-6,0-8,10-5,5-2,9-4,3-1,2 1,-2 3,-2 3,-5 1,-3 1,-1 5,-4 2,-1 1,2-2,2-1,-2-1,-1 3,2 0,2 0,2-1,1 2,-3 1,-1 3,-4 0,-1 3,3 2,-3 0,1 1,1 2,-1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0.37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1,'0'4,"9"6,7 6,5 8,4 5,1 2,6 4,5 1,2 3,2 3,3 8,3 4,-2-3,-5-5,-4-7,-5-5,-6-4,-4-3,-1-6,-4-2,-1-5,-2 0,1 2,2-1,-2 0,-2 2,0 3,3-2,-1 1,1-4,-2 0,2 3,-3 1,2-1,-2-1,-3-1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1.30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1 753,'0'-4,"0"-6,0-6,0-8,8-14,13-9,10-9,10-5,10-4,5-4,7 0,-4 4,-7 8,-8 14,-12 10,-6 10,-4 6,-1 4,-4 2,-1 1,-3-1,-3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2.55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1,'4'4,"11"6,6 15,14 11,9 13,10 6,4-1,-7-5,-3-4,-7-3,0-6,-8-3,0 0,-2-1,-2-1,-1 3,-1-1,-1-5,-5-3,-2-2,1 0,1-4,-3-1,0 1,1 1,-3 2,-4 2,1-4,-3-5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3.56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1 777,'0'-8,"4"-8,11-5,11-4,5-10,7-8,1-1,2 2,3 0,3-2,-6 3,-2 3,1 4,-6 4,-4 6,-4 4,0-4,-2-3,0 4,-4 2,-1-1,0 4,2 0,2 0,0 2,2 0,0 2,-4 0,-1 1,-4-1,-4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4.66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0,'0'5,"13"5,17 10,17 15,18 14,6 8,5 7,2 1,-8 3,2 8,-3 3,-4 2,-5-5,-7-5,-5-3,-6-8,-6-10,-4-10,-8-6,-8-5,-7-8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5.61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1 798,'0'-9,"0"-7,0-10,4-13,11-9,11-9,9-4,18-5,11-4,9-3,5-2,-2 3,-10 9,-7 15,-10 12,-8 11,-11 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09.07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0,'5'0,"5"5,6 10,9 10,8 16,13 8,10 5,1 2,0 1,-2-2,-2-1,-4-5,-7 2,-7-3,1-5,-3-2,-6 1,-3-2,-2-8,0-5,-4-2,-5-2,0-5,-3 0,-3 0,3-2,-2 0,-1-3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0.12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0 918,'0'-5,"0"-5,0-15,0-11,5-9,1-5,3-2,6 2,4 6,-1 6,1 9,-4 6,1 2,7 0,-2 0,1-2,5-1,2 0,1-5,4-3,5-3,0-2,-2 3,-3 6,-3 4,-3 1,-5 1,-3 3,0 2,-4-2,0 3,2 5,-3-2,1 3,-2 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1.22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1,'9'4,"12"11,10 15,14 7,12 11,9 10,7 3,-1 6,-7-1,-3-7,-7-9,-8-5,-9-5,-5-10,-5-5,-2-2,-6-2,-2-3,-4-6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2.01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1 935,'0'-9,"0"-7,4-14,7-11,9-7,6 1,7-1,3-1,3-1,4-1,4 5,-2 0,0 1,1-2,1 3,-2 4,-1 1,1 3,-2-2,-1 1,-2 8,-4 3,-4 3,-2 5,-7 1,-8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2.01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1 935,'0'-9,"0"-7,4-14,7-11,9-7,6 1,7-1,3-1,3-1,4-1,4 5,-2 0,0 1,1-2,1 3,-2 4,-1 1,1 3,-2-2,-1 1,-2 8,-4 3,-4 3,-2 5,-7 1,-8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3.1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0,'5'5,"5"10,10 10,10 16,5 4,9 7,6 5,3 9,1 7,1-1,-6-3,-1-1,-5-7,-6-6,-4-7,-8-8,0-2,1-7,-4-5,-6-2,-2-5,2-7,-2 1,-4-4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3.91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1 845,'0'-4,"0"-7,8-13,13-12,15-13,10-7,2-7,14-10,6-5,-5 1,-4 5,1 6,-5 10,-4 10,-10 9,-8 6,-5 8,-7 4,-3 5,-5 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5.09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1,'8'0,"4"4,8 6,9 10,4 6,6 12,8 3,6 4,2 7,-3 4,-3 0,0-4,0-2,0-2,-4 1,-4-5,-2 0,-2-4,-8-4,-8-3,-5-4,-3-2,-1-6,2-1,0-1,-4 1,-3 2,-2-3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5.94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1 813,'0'-9,"0"-12,0-6,4-12,11-12,11-11,10-3,7 0,2 3,0 3,3 3,1 6,-3 4,-5 4,-1 6,-3 4,-3 4,-3 1,-3 6,-6 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7.39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0,'4'0,"11"0,15 9,8 12,9 10,7 9,6 7,-2-5,-3-1,-6 2,-2 1,-1-1,-8 0,-7-3,-3-4,-3-7,-5-6,-2-1,1 0,-4 0,-3 1,-1-4,4 0,2 1,-1 1,-3 1,-4 2,1-3,-1-2,-3 2,-2 0,-1-3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8.49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0 510,'0'-4,"5"-6,5-6,6-5,8-2,10-2,2-6,5-6,4 3,-2 4,-3 1,-5 3,-3 4,-8 3,-3 4,-1 0,1-2,0 3,2-2,-3-1,-1 1,1 0,1-3,2 3,1 3,-4 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0.23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1,'5'0,"5"0,10 8,11 8,8 5,11 8,-4 8,-4 2,-1-2,-4-2,-3-3,-3-3,-2-1,-7-2,-2-5,-5-2,-4 1,-1 1,4-3,2-1,0 2,0-2,-2-1,2 2,-4 3,-2 1,1 2,3-3,-1-1,2-4,-2-1,-3 2,-3-1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1.21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1 474,'4'-8,"11"-8,6-5,9-8,13-8,7-6,-1 0,1 3,0 8,1 5,-9 3,-3 1,-3 5,-8 0,-5 4,3 0,2 2,-1 4,-4-2,-2 0,1 3,0 2,0 3,2 0,-4-3,-5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2.40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0,'4'5,"7"9,9 16,10 16,5 13,5 6,-1 0,-1 2,-4-6,-3-4,-2-8,-2 1,-1-4,-5-5,-2-1,0-3,-2-3,-6-4,2-6,1-3,0-1,0-3,-1-1,-3 1,1-2,-1-3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3.1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0,'5'5,"5"10,10 10,10 16,5 4,9 7,6 5,3 9,1 7,1-1,-6-3,-1-1,-5-7,-6-6,-4-7,-8-8,0-2,1-7,-4-5,-6-2,-2-5,2-7,-2 1,-4-4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3.37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0 710,'0'-4,"13"-15,9-13,14-4,9-7,10-7,5-5,-8-2,-4 9,-7 4,-4 6,-6 3,-2 9,1 0,1-4,-1 2,-1 7,-1 2,-1 0,-1 3,-4 0,-3 3,-3-1,-1 2,-3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4.56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1,'4'0,"6"4,6 6,4 10,8 11,7 3,3 6,3 4,3-1,-1-3,-3-9,-5-5,-3-2,-8-1,-3-1,-1-3,0-1,2 1,1 1,-3 2,-1-2,1-1,-3 1,-1-3,3 0,1 5,2 5,2 1,-3 0,-2-4,-3-3,-4 1,-1-5,3 0,-1-3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5.58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1 586,'0'-4,"0"-6,4-1,10-8,3-4,8-4,7 0,3-1,1 0,-3 5,-2 2,-1 1,-3-2,0 4,-2 0,1-1,-1 2,0 1,1 2,-1 0,5-3,1-3,1 3,-2-1,-2-1,0 2,-1 4,-5 0,-2 3,0-3,0 3,-2-3,0 2,1 2,-3 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6.95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0,'0'5,"5"5,10 5,11 10,10 8,7 8,1 1,-2-2,0 1,-3-3,-4-2,-2-4,-4-3,-2-2,-1-1,-1 0,0-1,0 0,-4 0,-2-4,-4-2,1-3,-4-1,2-2,-3 1,-2-3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7.7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0 717,'0'-4,"5"-7,10-4,11-10,14-8,5-4,8-3,3-5,1-2,0 1,-1 5,-2 5,3 4,2-1,-7 0,-2 3,-1 0,-5 2,-1 6,1 1,-2 1,-9 0,-6 2,-2 5,-7 0,0 2,-1 4,-2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9.13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0,'5'5,"14"9,12 12,11 10,6 7,4 6,1 3,2 1,-2-4,-8-6,-8-1,-6-9,-4 0,-2-2,-1-6,0-3,-5 0,-4-1,-2-3,2 0,-1 0,1-1,-3-1,2-2,-1 0,0 3,4 2,-3 3,2-2,-2-1,-4-3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30.29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1 658,'4'-4,"7"-10,9-8,6-4,7-6,3-2,-1-5,-2 6,-2 3,-7 2,-2 7,-1 2,-4-1,-5 0,0 2,2 5,3 0,-1-2,1 2,2-2,-3-2,1-3,2 2,-2-1,-1 4,-1-1,-1 3,3 0,3-4,1-2,3 2,-3-1,-1 3,-4 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4:06.60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4:06.86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4:10.79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3.91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1 845,'0'-4,"0"-7,8-13,13-12,15-13,10-7,2-7,14-10,6-5,-5 1,-4 5,1 6,-5 10,-4 10,-10 9,-8 6,-5 8,-7 4,-3 5,-5 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4:11.04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4:16.28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1,'0'17,"0"21,0 27,0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57.84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1,'4'0,"6"9,10 11,11 2,8 7,2 7,-2 5,2 6,2-2,3 0,-2-2,-5-1,-4-6,-4-2,-2-2,-3-6,0 1,-5 0,-2 1,0-2,-3 1,0-5,-2-2,-5 0,2 1,3-3,-1 0,-3 1,2-2,-2-1,2-2,-1 1,-2-3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58.98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0 665,'0'-5,"0"-5,5-6,0-8,10-5,5-2,9-4,3-1,2 1,-2 3,-2 3,-5 1,-3 1,-1 5,-4 2,-1 1,2-2,2-1,-2-1,-1 3,2 0,2 0,2-1,1 2,-3 1,-1 3,-4 0,-1 3,3 2,-3 0,1 1,1 2,-1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0.37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1,'0'4,"9"6,7 6,5 8,4 5,1 2,6 4,5 1,2 3,2 3,3 8,3 4,-2-3,-5-5,-4-7,-5-5,-6-4,-4-3,-1-6,-4-2,-1-5,-2 0,1 2,2-1,-2 0,-2 2,0 3,3-2,-1 1,1-4,-2 0,2 3,-3 1,2-1,-2-1,-3-1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1.30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1 753,'0'-4,"0"-6,0-6,0-8,8-14,13-9,10-9,10-5,10-4,5-4,7 0,-4 4,-7 8,-8 14,-12 10,-6 10,-4 6,-1 4,-4 2,-1 1,-3-1,-3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2.55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1,'4'4,"11"6,6 15,14 11,9 13,10 6,4-1,-7-5,-3-4,-7-3,0-6,-8-3,0 0,-2-1,-2-1,-1 3,-1-1,-1-5,-5-3,-2-2,1 0,1-4,-3-1,0 1,1 1,-3 2,-4 2,1-4,-3-5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3.56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1 777,'0'-8,"4"-8,11-5,11-4,5-10,7-8,1-1,2 2,3 0,3-2,-6 3,-2 3,1 4,-6 4,-4 6,-4 4,0-4,-2-3,0 4,-4 2,-1-1,0 4,2 0,2 0,0 2,2 0,0 2,-4 0,-1 1,-4-1,-4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4.66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0,'0'5,"13"5,17 10,17 15,18 14,6 8,5 7,2 1,-8 3,2 8,-3 3,-4 2,-5-5,-7-5,-5-3,-6-8,-6-10,-4-10,-8-6,-8-5,-7-8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5.61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1 798,'0'-9,"0"-7,0-10,4-13,11-9,11-9,9-4,18-5,11-4,9-3,5-2,-2 3,-10 9,-7 15,-10 12,-8 11,-11 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5.09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1,'8'0,"4"4,8 6,9 10,4 6,6 12,8 3,6 4,2 7,-3 4,-3 0,0-4,0-2,0-2,-4 1,-4-5,-2 0,-2-4,-8-4,-8-3,-5-4,-3-2,-1-6,2-1,0-1,-4 1,-3 2,-2-3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8:38:38.79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226 313,'0'-4,"0"-8,0-5,0-5,5 1,6-1,1-1,4-1,4 3,3 0,3 0,1 2,1 5,1 0,0 2,0 4,0-2,-1 0,6 3,0 2,1 2,-2 1,-2 2,0 0,-2 0,-5 5,-7 7,-1 6,1 4,-3 9,-2 3,-5 1,-3 4,-2 0,-1 4,-1 3,-1 4,0 3,1-3,-1-5,1-5,0-5,-1-4,1-2,0-1,0 4,-4 2,-3-1,-3 0,-7-7,1-3,-2 1,-3 4,-2-1,-7 3,1 2,2-5,-1-1,1-2,-1-3,1-2,-1 2,0 1,-5-3,3 0,2 2,-4 2,-1 2,-5 2,0 0,1-4,2-1,2 1,2-4,2-5,0-5,6 1,2-1,-1-3,9-1,11-3,15-1,11 0,10-2,10 1,1 0,4-1,2 1,2 0,7 0,-2 0,3 0,1 0,-5 0,2 0,-4 0,-2 0,0 0,-5 0,-5 0,-1 0,-2 0,-4 0,-3 0,-2 0,-1 0,-2 0,0 0,0 0,-1 0,1 0,-5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8:40:10.40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1,'5'0,"11"0,17 0,8 0,7 0,4 0,4 0,1 0,-4 0,-1 0,-1 0,2 0,5 0,-1 0,-2 0,0 0,-5 0,-1 0,-5 0,-4 0,0 0,-1 0,-3 0,-3 0,-2 0,-2 0,0 0,-6 4,-2 3,1-1,-4 3,-5 6,-4 4,-5 5,-1 7,-3 8,-1 2,-4 4,-7 4,-7-2,-3 1,-5 6,-1 4,-1-3,5-1,-4-1,3-4,6-1,1 1,4-3,0 1,-3 1,-4 2,-2 3,-2-3,2-1,1-9,4-1,6-2,3-3,5-3,-2-1,-6-2,1 0,1 0,-2-5,0-2,4 1,1-3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8:40:11.88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0,'0'5,"5"1,6 10,6 11,5 11,4 4,6 9,8 5,2 4,4-5,-7-2,-5 1,2-5,-1-6,-1-1,-3 3,0-2,-2-4,0-3,-6-3,-1-3,0-1,1-1,-3 0,-6-1,-4-4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8:40:13.10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729 0,'-5'5,"-11"11,-12 12,-7 12,-6 8,-2 10,-3 0,2-4,4-8,8-6,5-5,2-4,1-2,-1-7,0-1,3 0,2-4,3 0,0 3,-2 2,3 2,-2 2,-1-3,1-2,0 2,-2 1,-3-4,3 0,5 1,4-2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8:40:16.01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54 201,'0'-5,"0"-6,5-6,6-5,11 1,7 0,3 3,5-1,2 4,-1-1,-3 3,-2 3,-2 3,-1 4,-1 1,-1 2,-5 5,-2 2,1 4,-4 6,0-1,-3 3,-4 2,-4 2,-3 3,-2 6,-2 7,-1 6,-4-3,-7-6,-6-2,-5-9,-3-2,3-1,-4 0,-3-3,-1-5,1-5,-1-4,2-2,4 2,3 1,4 4,1 0,-1-2,-3-1,2 2,0 0,-2-2,-2-1,12-3,13-1,12-1,7-1,5 0,-1 4,-1 2,0 0,2-2,-5 4,0 1,1-2,1-2,2-1,1 2,1 6,1 1,-4 2,-2 0,1 1,-4 3,-1-1,-3 0,-4 2,-4 3,-3 2,-2 6,-2 4,-1-1,1-1,-1 0,0-3,-4-5,-7-7,0-2,-4 2,-8-4,-6 2,-1-2,-1 1,0-2,1-3,1-3,0-3,2-3,-1 0,1-1,0-1,0 0,0 1,0-1,0 1,0 0,-1 0,6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8:40:17.54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0,'5'0,"6"0,15 0,19 0,15 0,17 0,19 0,27 0,31 0,18 0,9 0,6 0,-8 0,-6 0,0 0,6 0,5 0,5 0,-6 0,5 0,4 0,2 5,-7 1,-11 10,-3 6,-2 0,-5 1,-7 1,-12-3,3-5,0-1,8 2,1 3,3-2,-13-4,-6-5,-5-3,-6-3,-7-2,-5 3,-18 2,-17-1,-13-1,-19 4,-13 0,-10-1,-4-2,-2-2,-1-1,-3-1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8:40:19.44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1,'5'0,"11"0,13 0,20 0,21 0,13 0,17 0,24 0,26 0,10 0,26 0,25 0,25 0,10 0,-3 0,5 0,-1 0,6 0,12 9,-1 9,-11 5,4 13,-8 6,-23 0,-15-2,-11-8,-15-9,-6-9,6-7,5-4,-7-3,-9-1,-12-1,-12 0,-14 1,-11 0,-11 0,-12 1,-8 0,-11 0,-9 0,-14 0,-11 0,-9 0,-7 0,-4 0,-3 0,-5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8:40:23.76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1,'0'4,"0"8,0 9,0 13,0 9,0 7,0-1,0-3,0-4,0-6,0-3,0 2,0 0,0-2,0 4,0 5,0 0,0-2,0-3,0-3,0-3,0-2,0 4,0 2,0-2,0 0,0-2,0-1,0-1,0 0,0-1,0-5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8:40:26.69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65 146,'0'-5,"0"-6,5-7,6 1,1-3,-1-1,2 1,4 6,4 4,3 4,2 3,1 2,2 1,0 1,0 0,0 0,-1 0,-4 4,-2 6,-5 6,-4 6,-6 2,-3 8,-3 2,-1 1,-1-2,0-1,0-2,-4-6,-7-7,-1-2,-2-4,-5-4,-3 2,-2-1,-8 2,-1 0,-1 3,1 4,2-2,1-2,1-5,6 1,2 0,0-3,4 2,5 5,-1 0,8-2,9-4,9-3,7-2,6-2,2-1,3 0,0-1,0 0,0 1,-1 0,0-1,-1 1,1 0,-1 0,0 0,0 0,0 0,1 0,-6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8:40:32.00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627 0,'-9'0,"-14"0,-7 0,-7 0,-4 0,2 0,-4 0,3 0,1 0,4 0,3 0,1 0,2 0,1 0,1 0,-1 0,0 0,0 0,5 5,6 6,6 7,5 4,4 4,1 2,2 0,0 2,0-1,0 1,0-1,4-1,7 1,6-1,4-4,4-7,6-1,8 1,2 3,-2 2,3-2,-2 0,-3-3,-3 0,-7 2,-5-2,0-4,-5 1,0-3,2 3,1-2,-2 2,1 3,1 4,-3 3,1-2,-4-1,1-3,-2-1,-4 3,2-4,-2 2,-2 2,-3 2,-1 3,-3 1,0 2,-6 0,-7-4,-1-2,-4-4,-3-1,-3 2,-2 3,-7-4,-3-3,0-5,1 0,2-1,1-2,-4-2,0-3,1-1,1 0,-3-1,-1-1,2 1,1-1,3 1,6-5,2-1,5-5,1-1,4-2,3-4,4-4,3-3,2-6,5-4,8-4,6-2,5-2,4 1,1 2,1 9,1 5,-6 1,-1 5,0 2,-4-1,0 2,1 0,-3-3,1 3,-3-1,1-2,2 2,-1 0,1 2,-3 0,-4-3,-3-2,1-3,-1-2,-1-7,2-1,0-1,-2 2,-1 0,-3 2,-1 2,3 5,2 2,-1 0,-2-1,-1-2,-1-1,-1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5.94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1 813,'0'-9,"0"-12,0-6,4-12,11-12,11-11,10-3,7 0,2 3,0 3,3 3,1 6,-3 4,-5 4,-1 6,-3 4,-3 4,-3 1,-3 6,-6 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7.39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0,'4'0,"11"0,15 9,8 12,9 10,7 9,6 7,-2-5,-3-1,-6 2,-2 1,-1-1,-8 0,-7-3,-3-4,-3-7,-5-6,-2-1,1 0,-4 0,-3 1,-1-4,4 0,2 1,-1 1,-3 1,-4 2,1-3,-1-2,-3 2,-2 0,-1-3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33328-74AD-4E3C-870A-F7FFADF13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ACDFA-81F5-454C-BCD0-76B3CFF7A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2C894-D0EB-42D8-BC87-CB02A9B1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30667-5A5F-469D-ADCF-342A563E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B10C7-F115-45AF-B69A-3ED404F0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7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FB01-167A-440A-8470-003E21C8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7C96C-3238-40E3-B824-95E0D9D03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5441F-AB13-411F-8504-57CB0C8D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D140E-5B4E-4920-9FD7-FF43A53B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3CBD4-9821-409C-B6AB-5CBD6598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8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29ECBE-40BA-4D73-BCF6-D632F2B0B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89007-C53F-4268-8A04-97FC43522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06A4C-3E26-4778-A169-FAB89CE7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E44C9-06EA-40B2-9A44-AD231BC3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1388D-8C4E-4D25-B189-996971C8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6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1DC8-E735-4311-A74B-4E5F6901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0432-F3D0-409F-856E-B6D14D746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D87E-9ED5-4536-869A-050BA962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D443E-37EE-4773-8B90-27096178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037B6-9940-47AC-ADF3-923A9ED2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8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18C3-32FA-4288-839B-DFA1A207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FA21-4914-46F0-92E3-D94F67A5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95D68-0920-4298-ACF0-699C8990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D7428-6311-4E52-8D94-35DC46DE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CA4EA-29A5-4B40-B3F4-E43B856F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1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646-6F23-4838-8088-33995ABE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63C4-2AED-4207-A473-69FCF3027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1120D-6CC4-4EEE-BC13-C88F6F25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7B0E4-BCDB-4533-8EBC-942BE51B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CE691-A608-4DEE-AA15-B83FD9DB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E9A2C-80F1-4FB4-A836-C04C260E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3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1BE0-5058-43C1-A63E-609C66B7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82480-0FFC-49CD-B2F8-3FA79A3D0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042B2-F2AB-4EE5-AE68-414074437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80F2B-3B3F-4BB9-8482-7084E8FE8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3B3A2-A6D2-4469-9A7A-B3426A2D6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F0E88-8F3D-43F0-A565-5E5576EE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BD7BB-FE46-4FF8-92BA-05EBD5F8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F0612-6C00-4140-B992-B3D0C194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5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AD13-7C70-4A8C-AB89-0506F68B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CDACB-B7A1-42E9-A1B3-CF4F062A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D6105-FD9B-48F0-89B8-014E90F5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F207B-B10B-4209-B1EA-A9DCB42F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5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9C5FD-25A0-4E56-BBDB-1133538E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C32EC-0B10-48E8-B9AA-60172153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FC13-F80A-4C67-B300-BEDB44CE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2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5F79-2D69-417C-865F-1B1C5959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FA435-737B-494B-BEDE-488B6D4D4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D8EEB-C315-4684-B206-E49340BE7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A1BE4-B726-49AB-9C68-1A90A754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81110-CB01-4C77-91B1-062C4273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09DF0-EB53-447E-AFA9-644C60AC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6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D9F1-0548-47BD-961F-6DEBE2C8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C8067-BDF3-4677-A955-B3D8503F4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6C0A4-2917-48EE-9817-C870A2A65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E2C79-698A-4439-86DC-314EBDCC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AE0F7-21A3-4BB4-8F13-B865C7EA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6547D-E899-4294-9AEC-E847B991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4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AC87D-C14A-46A2-953E-A0119423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21183-A0DB-4396-8CA0-FB05B669A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2BC8-1314-4B82-9292-B0EDD40E7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CCA85-C306-4E99-BDF0-F5476A1D00E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29559-6250-4760-B8F8-C4E74908A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9D43C-DC8A-41C0-AC18-8AB198276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2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customXml" Target="../ink/ink74.xml"/><Relationship Id="rId18" Type="http://schemas.openxmlformats.org/officeDocument/2006/relationships/image" Target="../media/image74.png"/><Relationship Id="rId3" Type="http://schemas.openxmlformats.org/officeDocument/2006/relationships/audio" Target="../media/media10.m4a"/><Relationship Id="rId21" Type="http://schemas.openxmlformats.org/officeDocument/2006/relationships/customXml" Target="../ink/ink78.xml"/><Relationship Id="rId7" Type="http://schemas.openxmlformats.org/officeDocument/2006/relationships/customXml" Target="../ink/ink71.xml"/><Relationship Id="rId12" Type="http://schemas.openxmlformats.org/officeDocument/2006/relationships/image" Target="../media/image71.png"/><Relationship Id="rId17" Type="http://schemas.openxmlformats.org/officeDocument/2006/relationships/customXml" Target="../ink/ink76.xml"/><Relationship Id="rId25" Type="http://schemas.openxmlformats.org/officeDocument/2006/relationships/image" Target="../media/image1.png"/><Relationship Id="rId2" Type="http://schemas.microsoft.com/office/2007/relationships/media" Target="../media/media10.m4a"/><Relationship Id="rId16" Type="http://schemas.openxmlformats.org/officeDocument/2006/relationships/image" Target="../media/image73.png"/><Relationship Id="rId20" Type="http://schemas.openxmlformats.org/officeDocument/2006/relationships/image" Target="../media/image75.png"/><Relationship Id="rId1" Type="http://schemas.openxmlformats.org/officeDocument/2006/relationships/tags" Target="../tags/tag7.xml"/><Relationship Id="rId6" Type="http://schemas.openxmlformats.org/officeDocument/2006/relationships/image" Target="../media/image68.png"/><Relationship Id="rId11" Type="http://schemas.openxmlformats.org/officeDocument/2006/relationships/customXml" Target="../ink/ink73.xml"/><Relationship Id="rId24" Type="http://schemas.openxmlformats.org/officeDocument/2006/relationships/image" Target="../media/image77.png"/><Relationship Id="rId5" Type="http://schemas.openxmlformats.org/officeDocument/2006/relationships/customXml" Target="../ink/ink70.xml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10" Type="http://schemas.openxmlformats.org/officeDocument/2006/relationships/image" Target="../media/image70.png"/><Relationship Id="rId19" Type="http://schemas.openxmlformats.org/officeDocument/2006/relationships/customXml" Target="../ink/ink77.xml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72.xml"/><Relationship Id="rId14" Type="http://schemas.openxmlformats.org/officeDocument/2006/relationships/image" Target="../media/image72.png"/><Relationship Id="rId22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24.png"/><Relationship Id="rId50" Type="http://schemas.openxmlformats.org/officeDocument/2006/relationships/customXml" Target="../ink/ink23.xml"/><Relationship Id="rId55" Type="http://schemas.openxmlformats.org/officeDocument/2006/relationships/customXml" Target="../ink/ink26.xml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6" Type="http://schemas.openxmlformats.org/officeDocument/2006/relationships/customXml" Target="../ink/ink6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19.png"/><Relationship Id="rId40" Type="http://schemas.openxmlformats.org/officeDocument/2006/relationships/customXml" Target="../ink/ink18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customXml" Target="../ink/ink28.xml"/><Relationship Id="rId5" Type="http://schemas.openxmlformats.org/officeDocument/2006/relationships/image" Target="../media/image3.png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4.png"/><Relationship Id="rId30" Type="http://schemas.openxmlformats.org/officeDocument/2006/relationships/customXml" Target="../ink/ink13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2.xml"/><Relationship Id="rId56" Type="http://schemas.openxmlformats.org/officeDocument/2006/relationships/image" Target="../media/image28.png"/><Relationship Id="rId8" Type="http://schemas.openxmlformats.org/officeDocument/2006/relationships/customXml" Target="../ink/ink2.xml"/><Relationship Id="rId51" Type="http://schemas.openxmlformats.org/officeDocument/2006/relationships/image" Target="../media/image26.png"/><Relationship Id="rId3" Type="http://schemas.openxmlformats.org/officeDocument/2006/relationships/audio" Target="../media/media4.m4a"/><Relationship Id="rId12" Type="http://schemas.openxmlformats.org/officeDocument/2006/relationships/customXml" Target="../ink/ink4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1.png"/><Relationship Id="rId20" Type="http://schemas.openxmlformats.org/officeDocument/2006/relationships/customXml" Target="../ink/ink8.xml"/><Relationship Id="rId41" Type="http://schemas.openxmlformats.org/officeDocument/2006/relationships/image" Target="../media/image21.png"/><Relationship Id="rId54" Type="http://schemas.openxmlformats.org/officeDocument/2006/relationships/customXml" Target="../ink/ink25.xml"/><Relationship Id="rId1" Type="http://schemas.openxmlformats.org/officeDocument/2006/relationships/tags" Target="../tags/tag2.xml"/><Relationship Id="rId6" Type="http://schemas.openxmlformats.org/officeDocument/2006/relationships/customXml" Target="../ink/ink1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25.png"/><Relationship Id="rId57" Type="http://schemas.openxmlformats.org/officeDocument/2006/relationships/customXml" Target="../ink/ink27.xml"/><Relationship Id="rId10" Type="http://schemas.openxmlformats.org/officeDocument/2006/relationships/customXml" Target="../ink/ink3.xml"/><Relationship Id="rId31" Type="http://schemas.openxmlformats.org/officeDocument/2006/relationships/image" Target="../media/image16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2.png"/><Relationship Id="rId18" Type="http://schemas.openxmlformats.org/officeDocument/2006/relationships/customXml" Target="../ink/ink35.xml"/><Relationship Id="rId3" Type="http://schemas.openxmlformats.org/officeDocument/2006/relationships/audio" Target="../media/media5.m4a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customXml" Target="../ink/ink32.xml"/><Relationship Id="rId17" Type="http://schemas.openxmlformats.org/officeDocument/2006/relationships/image" Target="../media/image34.png"/><Relationship Id="rId2" Type="http://schemas.microsoft.com/office/2007/relationships/media" Target="../media/media5.m4a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tags" Target="../tags/tag3.xml"/><Relationship Id="rId6" Type="http://schemas.openxmlformats.org/officeDocument/2006/relationships/customXml" Target="../ink/ink29.xml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33.png"/><Relationship Id="rId10" Type="http://schemas.openxmlformats.org/officeDocument/2006/relationships/customXml" Target="../ink/ink31.xml"/><Relationship Id="rId19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png"/><Relationship Id="rId14" Type="http://schemas.openxmlformats.org/officeDocument/2006/relationships/customXml" Target="../ink/ink33.xml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9" Type="http://schemas.openxmlformats.org/officeDocument/2006/relationships/image" Target="../media/image53.png"/><Relationship Id="rId21" Type="http://schemas.openxmlformats.org/officeDocument/2006/relationships/image" Target="../media/image44.png"/><Relationship Id="rId34" Type="http://schemas.openxmlformats.org/officeDocument/2006/relationships/customXml" Target="../ink/ink51.xml"/><Relationship Id="rId42" Type="http://schemas.openxmlformats.org/officeDocument/2006/relationships/customXml" Target="../ink/ink55.xml"/><Relationship Id="rId47" Type="http://schemas.openxmlformats.org/officeDocument/2006/relationships/image" Target="../media/image57.png"/><Relationship Id="rId50" Type="http://schemas.openxmlformats.org/officeDocument/2006/relationships/image" Target="../media/image58.png"/><Relationship Id="rId7" Type="http://schemas.openxmlformats.org/officeDocument/2006/relationships/image" Target="../media/image37.png"/><Relationship Id="rId2" Type="http://schemas.microsoft.com/office/2007/relationships/media" Target="../media/media6.m4a"/><Relationship Id="rId16" Type="http://schemas.openxmlformats.org/officeDocument/2006/relationships/customXml" Target="../ink/ink42.xml"/><Relationship Id="rId29" Type="http://schemas.openxmlformats.org/officeDocument/2006/relationships/image" Target="../media/image48.png"/><Relationship Id="rId11" Type="http://schemas.openxmlformats.org/officeDocument/2006/relationships/image" Target="../media/image39.png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37" Type="http://schemas.openxmlformats.org/officeDocument/2006/relationships/image" Target="../media/image52.png"/><Relationship Id="rId40" Type="http://schemas.openxmlformats.org/officeDocument/2006/relationships/customXml" Target="../ink/ink54.xml"/><Relationship Id="rId45" Type="http://schemas.openxmlformats.org/officeDocument/2006/relationships/image" Target="../media/image56.png"/><Relationship Id="rId53" Type="http://schemas.openxmlformats.org/officeDocument/2006/relationships/image" Target="../media/image59.png"/><Relationship Id="rId5" Type="http://schemas.openxmlformats.org/officeDocument/2006/relationships/image" Target="../media/image3.png"/><Relationship Id="rId10" Type="http://schemas.openxmlformats.org/officeDocument/2006/relationships/customXml" Target="../ink/ink39.xml"/><Relationship Id="rId19" Type="http://schemas.openxmlformats.org/officeDocument/2006/relationships/image" Target="../media/image43.png"/><Relationship Id="rId31" Type="http://schemas.openxmlformats.org/officeDocument/2006/relationships/image" Target="../media/image49.png"/><Relationship Id="rId44" Type="http://schemas.openxmlformats.org/officeDocument/2006/relationships/customXml" Target="../ink/ink56.xml"/><Relationship Id="rId52" Type="http://schemas.openxmlformats.org/officeDocument/2006/relationships/customXml" Target="../ink/ink6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47.png"/><Relationship Id="rId30" Type="http://schemas.openxmlformats.org/officeDocument/2006/relationships/customXml" Target="../ink/ink49.xml"/><Relationship Id="rId35" Type="http://schemas.openxmlformats.org/officeDocument/2006/relationships/image" Target="../media/image51.png"/><Relationship Id="rId43" Type="http://schemas.openxmlformats.org/officeDocument/2006/relationships/image" Target="../media/image55.png"/><Relationship Id="rId48" Type="http://schemas.openxmlformats.org/officeDocument/2006/relationships/customXml" Target="../ink/ink58.xml"/><Relationship Id="rId8" Type="http://schemas.openxmlformats.org/officeDocument/2006/relationships/customXml" Target="../ink/ink38.xml"/><Relationship Id="rId51" Type="http://schemas.openxmlformats.org/officeDocument/2006/relationships/customXml" Target="../ink/ink60.xml"/><Relationship Id="rId3" Type="http://schemas.openxmlformats.org/officeDocument/2006/relationships/audio" Target="../media/media6.m4a"/><Relationship Id="rId12" Type="http://schemas.openxmlformats.org/officeDocument/2006/relationships/customXml" Target="../ink/ink40.xml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openxmlformats.org/officeDocument/2006/relationships/image" Target="../media/image50.png"/><Relationship Id="rId38" Type="http://schemas.openxmlformats.org/officeDocument/2006/relationships/customXml" Target="../ink/ink53.xml"/><Relationship Id="rId46" Type="http://schemas.openxmlformats.org/officeDocument/2006/relationships/customXml" Target="../ink/ink57.xml"/><Relationship Id="rId20" Type="http://schemas.openxmlformats.org/officeDocument/2006/relationships/customXml" Target="../ink/ink44.xml"/><Relationship Id="rId41" Type="http://schemas.openxmlformats.org/officeDocument/2006/relationships/image" Target="../media/image54.png"/><Relationship Id="rId54" Type="http://schemas.openxmlformats.org/officeDocument/2006/relationships/image" Target="../media/image1.png"/><Relationship Id="rId1" Type="http://schemas.openxmlformats.org/officeDocument/2006/relationships/tags" Target="../tags/tag4.xml"/><Relationship Id="rId6" Type="http://schemas.openxmlformats.org/officeDocument/2006/relationships/customXml" Target="../ink/ink37.xml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49" Type="http://schemas.openxmlformats.org/officeDocument/2006/relationships/customXml" Target="../ink/ink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63.png"/><Relationship Id="rId18" Type="http://schemas.openxmlformats.org/officeDocument/2006/relationships/customXml" Target="../ink/ink68.xml"/><Relationship Id="rId3" Type="http://schemas.openxmlformats.org/officeDocument/2006/relationships/audio" Target="../media/media7.m4a"/><Relationship Id="rId21" Type="http://schemas.openxmlformats.org/officeDocument/2006/relationships/image" Target="../media/image67.png"/><Relationship Id="rId7" Type="http://schemas.openxmlformats.org/officeDocument/2006/relationships/image" Target="../media/image60.png"/><Relationship Id="rId12" Type="http://schemas.openxmlformats.org/officeDocument/2006/relationships/customXml" Target="../ink/ink65.xml"/><Relationship Id="rId17" Type="http://schemas.openxmlformats.org/officeDocument/2006/relationships/image" Target="../media/image65.png"/><Relationship Id="rId2" Type="http://schemas.microsoft.com/office/2007/relationships/media" Target="../media/media7.m4a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1" Type="http://schemas.openxmlformats.org/officeDocument/2006/relationships/tags" Target="../tags/tag5.xml"/><Relationship Id="rId6" Type="http://schemas.openxmlformats.org/officeDocument/2006/relationships/customXml" Target="../ink/ink62.xml"/><Relationship Id="rId11" Type="http://schemas.openxmlformats.org/officeDocument/2006/relationships/image" Target="../media/image62.png"/><Relationship Id="rId5" Type="http://schemas.openxmlformats.org/officeDocument/2006/relationships/image" Target="../media/image3.png"/><Relationship Id="rId15" Type="http://schemas.openxmlformats.org/officeDocument/2006/relationships/image" Target="../media/image64.png"/><Relationship Id="rId10" Type="http://schemas.openxmlformats.org/officeDocument/2006/relationships/customXml" Target="../ink/ink64.xml"/><Relationship Id="rId19" Type="http://schemas.openxmlformats.org/officeDocument/2006/relationships/image" Target="../media/image6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1.png"/><Relationship Id="rId14" Type="http://schemas.openxmlformats.org/officeDocument/2006/relationships/customXml" Target="../ink/ink66.xml"/><Relationship Id="rId2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B84E-B477-43BF-B598-CE81DFB25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0ED7F-23BC-4498-BE95-DD84EE6ED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Calculating the area of a rectangle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A51AF0F-5C21-4435-B684-3172B7E2F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5"/>
    </mc:Choice>
    <mc:Fallback xmlns="">
      <p:transition spd="slow" advTm="5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5114579" y="5475089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81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518166" y="1798320"/>
            <a:ext cx="3163444" cy="1148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FC89D9-F3E8-4212-9244-ADC28BD8E9F0}"/>
              </a:ext>
            </a:extLst>
          </p:cNvPr>
          <p:cNvSpPr/>
          <p:nvPr/>
        </p:nvSpPr>
        <p:spPr>
          <a:xfrm>
            <a:off x="4127648" y="1840758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4B8FC0-F38E-4AD8-A011-E6251000F32E}"/>
              </a:ext>
            </a:extLst>
          </p:cNvPr>
          <p:cNvCxnSpPr>
            <a:cxnSpLocks/>
          </p:cNvCxnSpPr>
          <p:nvPr/>
        </p:nvCxnSpPr>
        <p:spPr>
          <a:xfrm flipV="1">
            <a:off x="3958067" y="1562561"/>
            <a:ext cx="0" cy="1383839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7369C-EAC1-4178-B13E-03FFCCBA6EE7}"/>
              </a:ext>
            </a:extLst>
          </p:cNvPr>
          <p:cNvSpPr/>
          <p:nvPr/>
        </p:nvSpPr>
        <p:spPr>
          <a:xfrm>
            <a:off x="1233304" y="448316"/>
            <a:ext cx="1733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601839-D200-4486-8510-7C714314B987}"/>
              </a:ext>
            </a:extLst>
          </p:cNvPr>
          <p:cNvCxnSpPr>
            <a:cxnSpLocks/>
          </p:cNvCxnSpPr>
          <p:nvPr/>
        </p:nvCxnSpPr>
        <p:spPr>
          <a:xfrm>
            <a:off x="593128" y="1542632"/>
            <a:ext cx="3088482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728BD91-BFA7-4515-A0EC-D1BD5CCC01E6}"/>
              </a:ext>
            </a:extLst>
          </p:cNvPr>
          <p:cNvSpPr/>
          <p:nvPr/>
        </p:nvSpPr>
        <p:spPr>
          <a:xfrm>
            <a:off x="7904656" y="1080968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x 3 = 81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4F55C99-9BA5-4120-982B-970C12AE48E5}"/>
                  </a:ext>
                </a:extLst>
              </p14:cNvPr>
              <p14:cNvContentPartPr/>
              <p14:nvPr/>
            </p14:nvContentPartPr>
            <p14:xfrm>
              <a:off x="7284320" y="2548960"/>
              <a:ext cx="466920" cy="530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4F55C99-9BA5-4120-982B-970C12AE48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8320" y="2333320"/>
                <a:ext cx="538560" cy="9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9E3F975-D0A9-46C8-97AE-7F7DFF89918E}"/>
              </a:ext>
            </a:extLst>
          </p:cNvPr>
          <p:cNvGrpSpPr/>
          <p:nvPr/>
        </p:nvGrpSpPr>
        <p:grpSpPr>
          <a:xfrm>
            <a:off x="6451280" y="2529520"/>
            <a:ext cx="2511360" cy="2531160"/>
            <a:chOff x="6451280" y="2529520"/>
            <a:chExt cx="2511360" cy="2531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038E796-442D-4109-8815-AD3E998EB3ED}"/>
                    </a:ext>
                  </a:extLst>
                </p14:cNvPr>
                <p14:cNvContentPartPr/>
                <p14:nvPr/>
              </p14:nvContentPartPr>
              <p14:xfrm>
                <a:off x="7690400" y="2529520"/>
                <a:ext cx="459360" cy="55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38E796-442D-4109-8815-AD3E998EB3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54760" y="2313880"/>
                  <a:ext cx="531000" cy="9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8F3BFF-4C1B-45EC-84FC-AB749BA4F2DA}"/>
                    </a:ext>
                  </a:extLst>
                </p14:cNvPr>
                <p14:cNvContentPartPr/>
                <p14:nvPr/>
              </p14:nvContentPartPr>
              <p14:xfrm>
                <a:off x="7335440" y="3352480"/>
                <a:ext cx="242640" cy="34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8F3BFF-4C1B-45EC-84FC-AB749BA4F2D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99440" y="3136480"/>
                  <a:ext cx="314280" cy="7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4A8D9B5-96A9-4F97-9DDC-62D1FDB4BF3F}"/>
                    </a:ext>
                  </a:extLst>
                </p14:cNvPr>
                <p14:cNvContentPartPr/>
                <p14:nvPr/>
              </p14:nvContentPartPr>
              <p14:xfrm>
                <a:off x="7265960" y="3393160"/>
                <a:ext cx="262800" cy="30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4A8D9B5-96A9-4F97-9DDC-62D1FDB4BF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29960" y="3177160"/>
                  <a:ext cx="33444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007B80-1493-4D44-BF83-7EC069E122F4}"/>
                    </a:ext>
                  </a:extLst>
                </p14:cNvPr>
                <p14:cNvContentPartPr/>
                <p14:nvPr/>
              </p14:nvContentPartPr>
              <p14:xfrm>
                <a:off x="7884800" y="3280120"/>
                <a:ext cx="213840" cy="439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007B80-1493-4D44-BF83-7EC069E122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49160" y="3064480"/>
                  <a:ext cx="285480" cy="8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E679A5F-DD23-4A7D-9A29-A70A3D5058EE}"/>
                    </a:ext>
                  </a:extLst>
                </p14:cNvPr>
                <p14:cNvContentPartPr/>
                <p14:nvPr/>
              </p14:nvContentPartPr>
              <p14:xfrm>
                <a:off x="6542720" y="3921640"/>
                <a:ext cx="2236320" cy="112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E679A5F-DD23-4A7D-9A29-A70A3D5058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07080" y="3705640"/>
                  <a:ext cx="230796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DF32DF-B0D1-43A0-957F-356BB655F61B}"/>
                    </a:ext>
                  </a:extLst>
                </p14:cNvPr>
                <p14:cNvContentPartPr/>
                <p14:nvPr/>
              </p14:nvContentPartPr>
              <p14:xfrm>
                <a:off x="6451280" y="4714000"/>
                <a:ext cx="2511360" cy="104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DF32DF-B0D1-43A0-957F-356BB655F61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15280" y="4498360"/>
                  <a:ext cx="258300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AD3FFC2-EF14-4916-A69D-E6A62F6EF9C8}"/>
                    </a:ext>
                  </a:extLst>
                </p14:cNvPr>
                <p14:cNvContentPartPr/>
                <p14:nvPr/>
              </p14:nvContentPartPr>
              <p14:xfrm>
                <a:off x="7965080" y="4165360"/>
                <a:ext cx="360" cy="38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AD3FFC2-EF14-4916-A69D-E6A62F6EF9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29440" y="3949720"/>
                  <a:ext cx="72000" cy="81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56DEA68-EE8E-4789-90D6-28927FFBAF73}"/>
                    </a:ext>
                  </a:extLst>
                </p14:cNvPr>
                <p14:cNvContentPartPr/>
                <p14:nvPr/>
              </p14:nvContentPartPr>
              <p14:xfrm>
                <a:off x="7088480" y="4854760"/>
                <a:ext cx="174960" cy="20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56DEA68-EE8E-4789-90D6-28927FFBAF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52480" y="4638760"/>
                  <a:ext cx="24660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144754-7B6A-4EE2-89C5-54333BF38546}"/>
                    </a:ext>
                  </a:extLst>
                </p14:cNvPr>
                <p14:cNvContentPartPr/>
                <p14:nvPr/>
              </p14:nvContentPartPr>
              <p14:xfrm>
                <a:off x="7129880" y="4144840"/>
                <a:ext cx="267840" cy="427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144754-7B6A-4EE2-89C5-54333BF3854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93880" y="3928840"/>
                  <a:ext cx="339480" cy="859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6" name="Audio 35">
            <a:hlinkClick r:id="" action="ppaction://media"/>
            <a:extLst>
              <a:ext uri="{FF2B5EF4-FFF2-40B4-BE49-F238E27FC236}">
                <a16:creationId xmlns:a16="http://schemas.microsoft.com/office/drawing/2014/main" id="{5B4F7D33-5DF4-4DD3-8D8C-ADE0C812BD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9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96"/>
    </mc:Choice>
    <mc:Fallback xmlns="">
      <p:transition spd="slow" advTm="53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6" grpId="0"/>
      <p:bldP spid="14" grpId="0"/>
      <p:bldP spid="1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6D731-B458-43A2-ADA1-30C50BCA1DC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9984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70D665-C8F4-4B5C-ADE6-D062AFC71AFA}"/>
              </a:ext>
            </a:extLst>
          </p:cNvPr>
          <p:cNvSpPr/>
          <p:nvPr/>
        </p:nvSpPr>
        <p:spPr>
          <a:xfrm>
            <a:off x="1484716" y="2804775"/>
            <a:ext cx="8114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499AF3-2ED4-496B-8646-66CAE67712B5}"/>
              </a:ext>
            </a:extLst>
          </p:cNvPr>
          <p:cNvSpPr/>
          <p:nvPr/>
        </p:nvSpPr>
        <p:spPr>
          <a:xfrm rot="17993925">
            <a:off x="295317" y="3983335"/>
            <a:ext cx="8114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914D6-3001-4B9F-9237-E3002926F24F}"/>
              </a:ext>
            </a:extLst>
          </p:cNvPr>
          <p:cNvSpPr/>
          <p:nvPr/>
        </p:nvSpPr>
        <p:spPr>
          <a:xfrm rot="20125432">
            <a:off x="1936885" y="5809606"/>
            <a:ext cx="8114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8E15F-63EC-448B-81EF-1D9436207B85}"/>
              </a:ext>
            </a:extLst>
          </p:cNvPr>
          <p:cNvSpPr/>
          <p:nvPr/>
        </p:nvSpPr>
        <p:spPr>
          <a:xfrm>
            <a:off x="3709078" y="3983335"/>
            <a:ext cx="8114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568EBA-1B02-4D4C-ABD9-6B1E7332A613}"/>
              </a:ext>
            </a:extLst>
          </p:cNvPr>
          <p:cNvCxnSpPr>
            <a:cxnSpLocks/>
          </p:cNvCxnSpPr>
          <p:nvPr/>
        </p:nvCxnSpPr>
        <p:spPr>
          <a:xfrm flipV="1">
            <a:off x="528320" y="3731946"/>
            <a:ext cx="741680" cy="148013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1D5A55-03B9-4184-8913-97BD45CF0128}"/>
              </a:ext>
            </a:extLst>
          </p:cNvPr>
          <p:cNvCxnSpPr>
            <a:cxnSpLocks/>
          </p:cNvCxnSpPr>
          <p:nvPr/>
        </p:nvCxnSpPr>
        <p:spPr>
          <a:xfrm flipV="1">
            <a:off x="1337767" y="2804775"/>
            <a:ext cx="1567993" cy="81156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37EC01-B67D-4381-AAD4-BB90781989F3}"/>
              </a:ext>
            </a:extLst>
          </p:cNvPr>
          <p:cNvCxnSpPr>
            <a:cxnSpLocks/>
          </p:cNvCxnSpPr>
          <p:nvPr/>
        </p:nvCxnSpPr>
        <p:spPr>
          <a:xfrm flipV="1">
            <a:off x="3144944" y="3731946"/>
            <a:ext cx="756496" cy="164295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FBC8E1-BAA1-4242-991D-4D3BE0489769}"/>
              </a:ext>
            </a:extLst>
          </p:cNvPr>
          <p:cNvCxnSpPr>
            <a:cxnSpLocks/>
          </p:cNvCxnSpPr>
          <p:nvPr/>
        </p:nvCxnSpPr>
        <p:spPr>
          <a:xfrm flipV="1">
            <a:off x="1484716" y="5519278"/>
            <a:ext cx="1421044" cy="74006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022BB1-9F5C-48FE-881F-96C71438904C}"/>
              </a:ext>
            </a:extLst>
          </p:cNvPr>
          <p:cNvCxnSpPr>
            <a:cxnSpLocks/>
          </p:cNvCxnSpPr>
          <p:nvPr/>
        </p:nvCxnSpPr>
        <p:spPr>
          <a:xfrm flipV="1">
            <a:off x="3049358" y="2804775"/>
            <a:ext cx="782605" cy="116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2F4212-B7C7-4FA3-B4B9-FCCEFF88EA1D}"/>
              </a:ext>
            </a:extLst>
          </p:cNvPr>
          <p:cNvCxnSpPr>
            <a:cxnSpLocks/>
          </p:cNvCxnSpPr>
          <p:nvPr/>
        </p:nvCxnSpPr>
        <p:spPr>
          <a:xfrm>
            <a:off x="3901440" y="2874665"/>
            <a:ext cx="0" cy="741675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D0FB21-0F43-47FD-89A1-C378074C7041}"/>
              </a:ext>
            </a:extLst>
          </p:cNvPr>
          <p:cNvCxnSpPr>
            <a:cxnSpLocks/>
          </p:cNvCxnSpPr>
          <p:nvPr/>
        </p:nvCxnSpPr>
        <p:spPr>
          <a:xfrm flipV="1">
            <a:off x="555162" y="6271317"/>
            <a:ext cx="782605" cy="116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CB27A7-C2E8-49DD-8B79-ABE02F745D2F}"/>
              </a:ext>
            </a:extLst>
          </p:cNvPr>
          <p:cNvCxnSpPr>
            <a:cxnSpLocks/>
          </p:cNvCxnSpPr>
          <p:nvPr/>
        </p:nvCxnSpPr>
        <p:spPr>
          <a:xfrm>
            <a:off x="497840" y="5363734"/>
            <a:ext cx="0" cy="741675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D74EA43-34E3-46FF-84E8-D8C43EF497E4}"/>
              </a:ext>
            </a:extLst>
          </p:cNvPr>
          <p:cNvSpPr/>
          <p:nvPr/>
        </p:nvSpPr>
        <p:spPr>
          <a:xfrm>
            <a:off x="3927446" y="3075532"/>
            <a:ext cx="6687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535F48-1B95-4476-A1D8-D12A7AC9453B}"/>
              </a:ext>
            </a:extLst>
          </p:cNvPr>
          <p:cNvSpPr/>
          <p:nvPr/>
        </p:nvSpPr>
        <p:spPr>
          <a:xfrm>
            <a:off x="3255192" y="2474555"/>
            <a:ext cx="6687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D9BAFD-D798-47BD-B530-5C14E77BD638}"/>
              </a:ext>
            </a:extLst>
          </p:cNvPr>
          <p:cNvSpPr/>
          <p:nvPr/>
        </p:nvSpPr>
        <p:spPr>
          <a:xfrm>
            <a:off x="-92003" y="5541643"/>
            <a:ext cx="6687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173867-824F-4B9E-9631-92201B2E5F7E}"/>
              </a:ext>
            </a:extLst>
          </p:cNvPr>
          <p:cNvSpPr/>
          <p:nvPr/>
        </p:nvSpPr>
        <p:spPr>
          <a:xfrm>
            <a:off x="612077" y="6160278"/>
            <a:ext cx="6687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E94BD6-DF9E-4668-A460-8C00D8CA63C4}"/>
              </a:ext>
            </a:extLst>
          </p:cNvPr>
          <p:cNvSpPr/>
          <p:nvPr/>
        </p:nvSpPr>
        <p:spPr>
          <a:xfrm>
            <a:off x="5384800" y="289342"/>
            <a:ext cx="6807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+ 13 + 5 + 5 + 13 + 13 + 5 + 5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09475F-5CE4-4107-84B5-27C1625B977C}"/>
              </a:ext>
            </a:extLst>
          </p:cNvPr>
          <p:cNvSpPr/>
          <p:nvPr/>
        </p:nvSpPr>
        <p:spPr>
          <a:xfrm>
            <a:off x="5384800" y="1518702"/>
            <a:ext cx="6807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x 4 = 52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03B2D7-6887-4FE1-A58F-23B18C8DEAAB}"/>
              </a:ext>
            </a:extLst>
          </p:cNvPr>
          <p:cNvSpPr/>
          <p:nvPr/>
        </p:nvSpPr>
        <p:spPr>
          <a:xfrm>
            <a:off x="5384800" y="2166779"/>
            <a:ext cx="6807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x 4 = 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609A98-FF65-4AEE-BCE8-2D40D86E976E}"/>
              </a:ext>
            </a:extLst>
          </p:cNvPr>
          <p:cNvSpPr/>
          <p:nvPr/>
        </p:nvSpPr>
        <p:spPr>
          <a:xfrm>
            <a:off x="5384800" y="3829447"/>
            <a:ext cx="6807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Perimeter = 72cm</a:t>
            </a:r>
            <a:endParaRPr lang="en-US" sz="40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5AB6E247-C1A9-4E7D-AC0F-00B04B105E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54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17"/>
    </mc:Choice>
    <mc:Fallback xmlns="">
      <p:transition spd="slow" advTm="107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2881746" y="1829522"/>
            <a:ext cx="66224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area of a shape is the amount of space inside a 2D shape.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77C3E99-6FEF-470F-976A-8CE9451BF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4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0"/>
    </mc:Choice>
    <mc:Fallback xmlns="">
      <p:transition spd="slow" advTm="7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053B7-F2BE-4551-B444-5B7B045BF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785812"/>
            <a:ext cx="6048375" cy="5114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7867939" y="218050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10cm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1819564" y="1597891"/>
            <a:ext cx="3001818" cy="11914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6124EB-700C-443D-8F91-67AA5EB76A7E}"/>
              </a:ext>
            </a:extLst>
          </p:cNvPr>
          <p:cNvGrpSpPr/>
          <p:nvPr/>
        </p:nvGrpSpPr>
        <p:grpSpPr>
          <a:xfrm>
            <a:off x="1948360" y="1699018"/>
            <a:ext cx="2680920" cy="920160"/>
            <a:chOff x="1948360" y="1699018"/>
            <a:chExt cx="2680920" cy="920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7DB0B2-6954-4874-BB99-9795B2BAA18E}"/>
                    </a:ext>
                  </a:extLst>
                </p14:cNvPr>
                <p14:cNvContentPartPr/>
                <p14:nvPr/>
              </p14:nvContentPartPr>
              <p14:xfrm>
                <a:off x="1948360" y="1699018"/>
                <a:ext cx="284040" cy="335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7DB0B2-6954-4874-BB99-9795B2BAA1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5360" y="1321018"/>
                  <a:ext cx="40968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E06D6E-A016-47E0-9DCD-640A5FF9C059}"/>
                    </a:ext>
                  </a:extLst>
                </p14:cNvPr>
                <p14:cNvContentPartPr/>
                <p14:nvPr/>
              </p14:nvContentPartPr>
              <p14:xfrm>
                <a:off x="1985440" y="1710898"/>
                <a:ext cx="242640" cy="33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E06D6E-A016-47E0-9DCD-640A5FF9C0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2440" y="1333258"/>
                  <a:ext cx="368280" cy="10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66433E-EA69-4936-9C67-2B5EDE99E4F0}"/>
                    </a:ext>
                  </a:extLst>
                </p14:cNvPr>
                <p14:cNvContentPartPr/>
                <p14:nvPr/>
              </p14:nvContentPartPr>
              <p14:xfrm>
                <a:off x="2548840" y="1745098"/>
                <a:ext cx="281160" cy="25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66433E-EA69-4936-9C67-2B5EDE99E4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5840" y="1367458"/>
                  <a:ext cx="40680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01CAC8-E5F7-4E96-85E9-B508D128C6A2}"/>
                    </a:ext>
                  </a:extLst>
                </p14:cNvPr>
                <p14:cNvContentPartPr/>
                <p14:nvPr/>
              </p14:nvContentPartPr>
              <p14:xfrm>
                <a:off x="2557840" y="1704778"/>
                <a:ext cx="302040" cy="336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01CAC8-E5F7-4E96-85E9-B508D128C6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95200" y="1327138"/>
                  <a:ext cx="427680" cy="10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A884DA9-A3B4-447C-91FC-2D5BC60C5859}"/>
                    </a:ext>
                  </a:extLst>
                </p14:cNvPr>
                <p14:cNvContentPartPr/>
                <p14:nvPr/>
              </p14:nvContentPartPr>
              <p14:xfrm>
                <a:off x="3149320" y="1699018"/>
                <a:ext cx="264600" cy="34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A884DA9-A3B4-447C-91FC-2D5BC60C58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86320" y="1321018"/>
                  <a:ext cx="390240" cy="11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6519E9-8C17-4B80-BA3F-BE755F1C8247}"/>
                    </a:ext>
                  </a:extLst>
                </p14:cNvPr>
                <p14:cNvContentPartPr/>
                <p14:nvPr/>
              </p14:nvContentPartPr>
              <p14:xfrm>
                <a:off x="3158320" y="1746178"/>
                <a:ext cx="263880" cy="30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6519E9-8C17-4B80-BA3F-BE755F1C82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95680" y="1368538"/>
                  <a:ext cx="389520" cy="10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8EE2A8-CA11-479C-9597-4B877C9AAD08}"/>
                    </a:ext>
                  </a:extLst>
                </p14:cNvPr>
                <p14:cNvContentPartPr/>
                <p14:nvPr/>
              </p14:nvContentPartPr>
              <p14:xfrm>
                <a:off x="3703360" y="1708378"/>
                <a:ext cx="305280" cy="331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8EE2A8-CA11-479C-9597-4B877C9AAD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0720" y="1330738"/>
                  <a:ext cx="430920" cy="10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A42915-C644-44CB-815E-C9D8AF64D352}"/>
                    </a:ext>
                  </a:extLst>
                </p14:cNvPr>
                <p14:cNvContentPartPr/>
                <p14:nvPr/>
              </p14:nvContentPartPr>
              <p14:xfrm>
                <a:off x="3767800" y="1748698"/>
                <a:ext cx="212760" cy="29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A42915-C644-44CB-815E-C9D8AF64D3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05160" y="1371058"/>
                  <a:ext cx="33840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C97A5F-4987-4E63-A036-9069014E1D3E}"/>
                    </a:ext>
                  </a:extLst>
                </p14:cNvPr>
                <p14:cNvContentPartPr/>
                <p14:nvPr/>
              </p14:nvContentPartPr>
              <p14:xfrm>
                <a:off x="4331200" y="1699018"/>
                <a:ext cx="296280" cy="304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C97A5F-4987-4E63-A036-9069014E1D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68560" y="1321018"/>
                  <a:ext cx="421920" cy="10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9F01417-8CF1-4CE8-8519-027C9794E9D8}"/>
                    </a:ext>
                  </a:extLst>
                </p14:cNvPr>
                <p14:cNvContentPartPr/>
                <p14:nvPr/>
              </p14:nvContentPartPr>
              <p14:xfrm>
                <a:off x="4377640" y="1755898"/>
                <a:ext cx="230040" cy="18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9F01417-8CF1-4CE8-8519-027C9794E9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14640" y="1378258"/>
                  <a:ext cx="35568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C305E1-99D6-47AB-8144-C7CDF217DD5C}"/>
                    </a:ext>
                  </a:extLst>
                </p14:cNvPr>
                <p14:cNvContentPartPr/>
                <p14:nvPr/>
              </p14:nvContentPartPr>
              <p14:xfrm>
                <a:off x="2003800" y="2271778"/>
                <a:ext cx="248760" cy="250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C305E1-99D6-47AB-8144-C7CDF217DD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40800" y="1894138"/>
                  <a:ext cx="374400" cy="10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00A60F-AC40-41C2-B5A2-A8079C26BA8C}"/>
                    </a:ext>
                  </a:extLst>
                </p14:cNvPr>
                <p14:cNvContentPartPr/>
                <p14:nvPr/>
              </p14:nvContentPartPr>
              <p14:xfrm>
                <a:off x="2031520" y="2359618"/>
                <a:ext cx="281520" cy="171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00A60F-AC40-41C2-B5A2-A8079C26BA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68880" y="1981978"/>
                  <a:ext cx="407160" cy="9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30605D-287B-408A-A5B1-9602701BD261}"/>
                    </a:ext>
                  </a:extLst>
                </p14:cNvPr>
                <p14:cNvContentPartPr/>
                <p14:nvPr/>
              </p14:nvContentPartPr>
              <p14:xfrm>
                <a:off x="2557840" y="2281138"/>
                <a:ext cx="198360" cy="338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30605D-287B-408A-A5B1-9602701BD2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95200" y="1903138"/>
                  <a:ext cx="32400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E45EEF-DB42-4121-AE80-1BEA6A38F791}"/>
                    </a:ext>
                  </a:extLst>
                </p14:cNvPr>
                <p14:cNvContentPartPr/>
                <p14:nvPr/>
              </p14:nvContentPartPr>
              <p14:xfrm>
                <a:off x="2548840" y="2348818"/>
                <a:ext cx="271800" cy="255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E45EEF-DB42-4121-AE80-1BEA6A38F7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5840" y="1970818"/>
                  <a:ext cx="397440" cy="10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0622FE-D214-4B3C-A284-68A56301E39B}"/>
                    </a:ext>
                  </a:extLst>
                </p14:cNvPr>
                <p14:cNvContentPartPr/>
                <p14:nvPr/>
              </p14:nvContentPartPr>
              <p14:xfrm>
                <a:off x="3139960" y="2290138"/>
                <a:ext cx="288000" cy="289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0622FE-D214-4B3C-A284-68A56301E3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77320" y="1912498"/>
                  <a:ext cx="413640" cy="10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5AC7666-C0A4-40D2-BDFD-A5C84660BED0}"/>
                    </a:ext>
                  </a:extLst>
                </p14:cNvPr>
                <p14:cNvContentPartPr/>
                <p14:nvPr/>
              </p14:nvContentPartPr>
              <p14:xfrm>
                <a:off x="3195400" y="2374738"/>
                <a:ext cx="296280" cy="21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5AC7666-C0A4-40D2-BDFD-A5C84660BE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32760" y="1997098"/>
                  <a:ext cx="421920" cy="9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A4C05B3-82E0-45F5-BD7F-F604B829938E}"/>
                    </a:ext>
                  </a:extLst>
                </p14:cNvPr>
                <p14:cNvContentPartPr/>
                <p14:nvPr/>
              </p14:nvContentPartPr>
              <p14:xfrm>
                <a:off x="3777160" y="2318218"/>
                <a:ext cx="228600" cy="234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A4C05B3-82E0-45F5-BD7F-F604B82993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14160" y="1940218"/>
                  <a:ext cx="354240" cy="9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5CB2E8-6429-4AFD-9173-46CED9DD1879}"/>
                    </a:ext>
                  </a:extLst>
                </p14:cNvPr>
                <p14:cNvContentPartPr/>
                <p14:nvPr/>
              </p14:nvContentPartPr>
              <p14:xfrm>
                <a:off x="3777160" y="2318578"/>
                <a:ext cx="380880" cy="25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5CB2E8-6429-4AFD-9173-46CED9DD18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14160" y="1940938"/>
                  <a:ext cx="50652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43B8EF-EBD3-4612-A068-41CEC55075E8}"/>
                    </a:ext>
                  </a:extLst>
                </p14:cNvPr>
                <p14:cNvContentPartPr/>
                <p14:nvPr/>
              </p14:nvContentPartPr>
              <p14:xfrm>
                <a:off x="4322200" y="2299498"/>
                <a:ext cx="282960" cy="29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43B8EF-EBD3-4612-A068-41CEC55075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9200" y="1921498"/>
                  <a:ext cx="408600" cy="10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8438A6-B308-4AEE-A7BF-58B6A765DD8D}"/>
                    </a:ext>
                  </a:extLst>
                </p14:cNvPr>
                <p14:cNvContentPartPr/>
                <p14:nvPr/>
              </p14:nvContentPartPr>
              <p14:xfrm>
                <a:off x="4386640" y="2367538"/>
                <a:ext cx="242640" cy="237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8438A6-B308-4AEE-A7BF-58B6A765DD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24000" y="1989898"/>
                  <a:ext cx="368280" cy="9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AB62A1-D9AE-4070-8690-461DB6789008}"/>
                    </a:ext>
                  </a:extLst>
                </p14:cNvPr>
                <p14:cNvContentPartPr/>
                <p14:nvPr/>
              </p14:nvContentPartPr>
              <p14:xfrm>
                <a:off x="2148033" y="2014948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AB62A1-D9AE-4070-8690-461DB678900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85033" y="163694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8C963B0-9ECD-4AAB-B839-4510AC7DEA77}"/>
                    </a:ext>
                  </a:extLst>
                </p14:cNvPr>
                <p14:cNvContentPartPr/>
                <p14:nvPr/>
              </p14:nvContentPartPr>
              <p14:xfrm>
                <a:off x="2148033" y="1810828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8C963B0-9ECD-4AAB-B839-4510AC7DEA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85033" y="143282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50D5D9-F5B2-48DD-8324-CCE0649FC034}"/>
                    </a:ext>
                  </a:extLst>
                </p14:cNvPr>
                <p14:cNvContentPartPr/>
                <p14:nvPr/>
              </p14:nvContentPartPr>
              <p14:xfrm>
                <a:off x="2494353" y="1810828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50D5D9-F5B2-48DD-8324-CCE0649FC0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31713" y="143282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55A488-B162-48B2-9957-1A905D9691F4}"/>
                    </a:ext>
                  </a:extLst>
                </p14:cNvPr>
                <p14:cNvContentPartPr/>
                <p14:nvPr/>
              </p14:nvContentPartPr>
              <p14:xfrm>
                <a:off x="2077113" y="1819468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955A488-B162-48B2-9957-1A905D9691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14113" y="144146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F00044D-A5D3-4593-B661-256AD40EED13}"/>
                    </a:ext>
                  </a:extLst>
                </p14:cNvPr>
                <p14:cNvContentPartPr/>
                <p14:nvPr/>
              </p14:nvContentPartPr>
              <p14:xfrm>
                <a:off x="2077113" y="1819468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F00044D-A5D3-4593-B661-256AD40EED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14113" y="144146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F1F274-A755-4117-BDE2-9602D67481B5}"/>
              </a:ext>
            </a:extLst>
          </p:cNvPr>
          <p:cNvGrpSpPr/>
          <p:nvPr/>
        </p:nvGrpSpPr>
        <p:grpSpPr>
          <a:xfrm>
            <a:off x="8726673" y="2707228"/>
            <a:ext cx="360" cy="360"/>
            <a:chOff x="8726673" y="2707228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36E80D-3AFE-48B8-B866-D8726B25D2E8}"/>
                    </a:ext>
                  </a:extLst>
                </p14:cNvPr>
                <p14:cNvContentPartPr/>
                <p14:nvPr/>
              </p14:nvContentPartPr>
              <p14:xfrm>
                <a:off x="8726673" y="2707228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36E80D-3AFE-48B8-B866-D8726B25D2E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63673" y="232958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1EA6F02-88AC-4DA1-9D38-9C06E878B792}"/>
                    </a:ext>
                  </a:extLst>
                </p14:cNvPr>
                <p14:cNvContentPartPr/>
                <p14:nvPr/>
              </p14:nvContentPartPr>
              <p14:xfrm>
                <a:off x="8726673" y="2707228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1EA6F02-88AC-4DA1-9D38-9C06E878B79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63673" y="232958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F97C5C-84A5-4E3D-A2CB-CED9A2DA0F59}"/>
                    </a:ext>
                  </a:extLst>
                </p14:cNvPr>
                <p14:cNvContentPartPr/>
                <p14:nvPr/>
              </p14:nvContentPartPr>
              <p14:xfrm>
                <a:off x="8726673" y="2707228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F97C5C-84A5-4E3D-A2CB-CED9A2DA0F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63673" y="232958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3" name="Audio 52">
            <a:hlinkClick r:id="" action="ppaction://media"/>
            <a:extLst>
              <a:ext uri="{FF2B5EF4-FFF2-40B4-BE49-F238E27FC236}">
                <a16:creationId xmlns:a16="http://schemas.microsoft.com/office/drawing/2014/main" id="{99FCE615-2B29-45EA-A3E7-2824B13D57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57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15"/>
    </mc:Choice>
    <mc:Fallback xmlns="">
      <p:transition spd="slow" advTm="24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053B7-F2BE-4551-B444-5B7B045BF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785812"/>
            <a:ext cx="6048375" cy="5114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7867939" y="218050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2392218" y="1597891"/>
            <a:ext cx="1237673" cy="11914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7E9244-6B11-4D1E-BFD8-586EC3DA4C30}"/>
              </a:ext>
            </a:extLst>
          </p:cNvPr>
          <p:cNvGrpSpPr/>
          <p:nvPr/>
        </p:nvGrpSpPr>
        <p:grpSpPr>
          <a:xfrm>
            <a:off x="2539480" y="1708378"/>
            <a:ext cx="933840" cy="972360"/>
            <a:chOff x="2539480" y="1708378"/>
            <a:chExt cx="933840" cy="972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B8B8E7-D472-4B2C-8465-8663222DEFDE}"/>
                    </a:ext>
                  </a:extLst>
                </p14:cNvPr>
                <p14:cNvContentPartPr/>
                <p14:nvPr/>
              </p14:nvContentPartPr>
              <p14:xfrm>
                <a:off x="2539480" y="1708378"/>
                <a:ext cx="273960" cy="307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B8B8E7-D472-4B2C-8465-8663222DEF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6840" y="1330738"/>
                  <a:ext cx="399600" cy="10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4A1BAFC-7287-4BF0-8D4C-56C65290F676}"/>
                    </a:ext>
                  </a:extLst>
                </p14:cNvPr>
                <p14:cNvContentPartPr/>
                <p14:nvPr/>
              </p14:nvContentPartPr>
              <p14:xfrm>
                <a:off x="2548840" y="1764898"/>
                <a:ext cx="222480" cy="239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4A1BAFC-7287-4BF0-8D4C-56C65290F6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5840" y="1386898"/>
                  <a:ext cx="348120" cy="9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F2278B-5665-4E92-8701-3B5F37F26D44}"/>
                    </a:ext>
                  </a:extLst>
                </p14:cNvPr>
                <p14:cNvContentPartPr/>
                <p14:nvPr/>
              </p14:nvContentPartPr>
              <p14:xfrm>
                <a:off x="3149320" y="1708378"/>
                <a:ext cx="283320" cy="325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F2278B-5665-4E92-8701-3B5F37F26D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6320" y="1330738"/>
                  <a:ext cx="408960" cy="10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875922-E4DE-47FD-A83B-A589E035E4EE}"/>
                    </a:ext>
                  </a:extLst>
                </p14:cNvPr>
                <p14:cNvContentPartPr/>
                <p14:nvPr/>
              </p14:nvContentPartPr>
              <p14:xfrm>
                <a:off x="3213760" y="1760578"/>
                <a:ext cx="210240" cy="271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875922-E4DE-47FD-A83B-A589E035E4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51120" y="1382578"/>
                  <a:ext cx="335880" cy="10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2E7F91-0D13-4074-A438-DF6C848DA5DF}"/>
                    </a:ext>
                  </a:extLst>
                </p14:cNvPr>
                <p14:cNvContentPartPr/>
                <p14:nvPr/>
              </p14:nvContentPartPr>
              <p14:xfrm>
                <a:off x="2539480" y="2271778"/>
                <a:ext cx="290520" cy="308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12E7F91-0D13-4074-A438-DF6C848DA5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6840" y="1894138"/>
                  <a:ext cx="416160" cy="10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7764F0-A187-41DA-B40E-95CE91FCE28D}"/>
                    </a:ext>
                  </a:extLst>
                </p14:cNvPr>
                <p14:cNvContentPartPr/>
                <p14:nvPr/>
              </p14:nvContentPartPr>
              <p14:xfrm>
                <a:off x="2594920" y="2305978"/>
                <a:ext cx="293040" cy="280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7764F0-A187-41DA-B40E-95CE91FCE2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280" y="1927978"/>
                  <a:ext cx="418680" cy="10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7722E8-942E-4C57-B963-BC076FF33554}"/>
                    </a:ext>
                  </a:extLst>
                </p14:cNvPr>
                <p14:cNvContentPartPr/>
                <p14:nvPr/>
              </p14:nvContentPartPr>
              <p14:xfrm>
                <a:off x="3121600" y="2299498"/>
                <a:ext cx="351720" cy="38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7722E8-942E-4C57-B963-BC076FF335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8960" y="1921498"/>
                  <a:ext cx="477360" cy="11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D20704-F3AD-4F36-A79E-271012714B17}"/>
                    </a:ext>
                  </a:extLst>
                </p14:cNvPr>
                <p14:cNvContentPartPr/>
                <p14:nvPr/>
              </p14:nvContentPartPr>
              <p14:xfrm>
                <a:off x="3158320" y="2308138"/>
                <a:ext cx="241200" cy="28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D20704-F3AD-4F36-A79E-271012714B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95680" y="1930138"/>
                  <a:ext cx="366840" cy="1043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0382F8E9-9A91-48B2-9F19-AE523BB9314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7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0"/>
    </mc:Choice>
    <mc:Fallback xmlns="">
      <p:transition spd="slow" advTm="16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053B7-F2BE-4551-B444-5B7B045BF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785812"/>
            <a:ext cx="6048375" cy="5114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7867939" y="218050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10cm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1819564" y="1597891"/>
            <a:ext cx="3001818" cy="11914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852DCE-48E9-47FE-A739-8569DDF7FB2D}"/>
              </a:ext>
            </a:extLst>
          </p:cNvPr>
          <p:cNvGrpSpPr/>
          <p:nvPr/>
        </p:nvGrpSpPr>
        <p:grpSpPr>
          <a:xfrm>
            <a:off x="1948360" y="1699018"/>
            <a:ext cx="2680920" cy="920160"/>
            <a:chOff x="1948360" y="1699018"/>
            <a:chExt cx="2680920" cy="920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7DB0B2-6954-4874-BB99-9795B2BAA18E}"/>
                    </a:ext>
                  </a:extLst>
                </p14:cNvPr>
                <p14:cNvContentPartPr/>
                <p14:nvPr/>
              </p14:nvContentPartPr>
              <p14:xfrm>
                <a:off x="1948360" y="1699018"/>
                <a:ext cx="284040" cy="335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7DB0B2-6954-4874-BB99-9795B2BAA1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5440" y="1321018"/>
                  <a:ext cx="409521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E06D6E-A016-47E0-9DCD-640A5FF9C059}"/>
                    </a:ext>
                  </a:extLst>
                </p14:cNvPr>
                <p14:cNvContentPartPr/>
                <p14:nvPr/>
              </p14:nvContentPartPr>
              <p14:xfrm>
                <a:off x="1985440" y="1710898"/>
                <a:ext cx="242640" cy="33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E06D6E-A016-47E0-9DCD-640A5FF9C0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2533" y="1332898"/>
                  <a:ext cx="368094" cy="10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66433E-EA69-4936-9C67-2B5EDE99E4F0}"/>
                    </a:ext>
                  </a:extLst>
                </p14:cNvPr>
                <p14:cNvContentPartPr/>
                <p14:nvPr/>
              </p14:nvContentPartPr>
              <p14:xfrm>
                <a:off x="2548840" y="1745098"/>
                <a:ext cx="281160" cy="25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66433E-EA69-4936-9C67-2B5EDE99E4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5840" y="1367098"/>
                  <a:ext cx="40680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01CAC8-E5F7-4E96-85E9-B508D128C6A2}"/>
                    </a:ext>
                  </a:extLst>
                </p14:cNvPr>
                <p14:cNvContentPartPr/>
                <p14:nvPr/>
              </p14:nvContentPartPr>
              <p14:xfrm>
                <a:off x="2557840" y="1704778"/>
                <a:ext cx="302040" cy="336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01CAC8-E5F7-4E96-85E9-B508D128C6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94765" y="1326778"/>
                  <a:ext cx="427830" cy="10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A884DA9-A3B4-447C-91FC-2D5BC60C5859}"/>
                    </a:ext>
                  </a:extLst>
                </p14:cNvPr>
                <p14:cNvContentPartPr/>
                <p14:nvPr/>
              </p14:nvContentPartPr>
              <p14:xfrm>
                <a:off x="3149320" y="1699018"/>
                <a:ext cx="264600" cy="34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A884DA9-A3B4-447C-91FC-2D5BC60C58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86320" y="1321018"/>
                  <a:ext cx="390240" cy="11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6519E9-8C17-4B80-BA3F-BE755F1C8247}"/>
                    </a:ext>
                  </a:extLst>
                </p14:cNvPr>
                <p14:cNvContentPartPr/>
                <p14:nvPr/>
              </p14:nvContentPartPr>
              <p14:xfrm>
                <a:off x="3158320" y="1746178"/>
                <a:ext cx="263880" cy="30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6519E9-8C17-4B80-BA3F-BE755F1C82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95234" y="1368178"/>
                  <a:ext cx="389692" cy="10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8EE2A8-CA11-479C-9597-4B877C9AAD08}"/>
                    </a:ext>
                  </a:extLst>
                </p14:cNvPr>
                <p14:cNvContentPartPr/>
                <p14:nvPr/>
              </p14:nvContentPartPr>
              <p14:xfrm>
                <a:off x="3703360" y="1708378"/>
                <a:ext cx="305280" cy="331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8EE2A8-CA11-479C-9597-4B877C9AAD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0360" y="1330378"/>
                  <a:ext cx="430920" cy="10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A42915-C644-44CB-815E-C9D8AF64D352}"/>
                    </a:ext>
                  </a:extLst>
                </p14:cNvPr>
                <p14:cNvContentPartPr/>
                <p14:nvPr/>
              </p14:nvContentPartPr>
              <p14:xfrm>
                <a:off x="3767800" y="1748698"/>
                <a:ext cx="212760" cy="29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A42915-C644-44CB-815E-C9D8AF64D3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04800" y="1370698"/>
                  <a:ext cx="33840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C97A5F-4987-4E63-A036-9069014E1D3E}"/>
                    </a:ext>
                  </a:extLst>
                </p14:cNvPr>
                <p14:cNvContentPartPr/>
                <p14:nvPr/>
              </p14:nvContentPartPr>
              <p14:xfrm>
                <a:off x="4331200" y="1699018"/>
                <a:ext cx="296280" cy="304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C97A5F-4987-4E63-A036-9069014E1D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68200" y="1321018"/>
                  <a:ext cx="421920" cy="10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9F01417-8CF1-4CE8-8519-027C9794E9D8}"/>
                    </a:ext>
                  </a:extLst>
                </p14:cNvPr>
                <p14:cNvContentPartPr/>
                <p14:nvPr/>
              </p14:nvContentPartPr>
              <p14:xfrm>
                <a:off x="4377640" y="1755898"/>
                <a:ext cx="230040" cy="18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9F01417-8CF1-4CE8-8519-027C9794E9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14640" y="1377898"/>
                  <a:ext cx="35568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C305E1-99D6-47AB-8144-C7CDF217DD5C}"/>
                    </a:ext>
                  </a:extLst>
                </p14:cNvPr>
                <p14:cNvContentPartPr/>
                <p14:nvPr/>
              </p14:nvContentPartPr>
              <p14:xfrm>
                <a:off x="2003800" y="2271778"/>
                <a:ext cx="248760" cy="250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C305E1-99D6-47AB-8144-C7CDF217DD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40800" y="1893778"/>
                  <a:ext cx="374400" cy="10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00A60F-AC40-41C2-B5A2-A8079C26BA8C}"/>
                    </a:ext>
                  </a:extLst>
                </p14:cNvPr>
                <p14:cNvContentPartPr/>
                <p14:nvPr/>
              </p14:nvContentPartPr>
              <p14:xfrm>
                <a:off x="2031520" y="2359618"/>
                <a:ext cx="281520" cy="171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00A60F-AC40-41C2-B5A2-A8079C26BA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68520" y="1980821"/>
                  <a:ext cx="407160" cy="928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30605D-287B-408A-A5B1-9602701BD261}"/>
                    </a:ext>
                  </a:extLst>
                </p14:cNvPr>
                <p14:cNvContentPartPr/>
                <p14:nvPr/>
              </p14:nvContentPartPr>
              <p14:xfrm>
                <a:off x="2557840" y="2281138"/>
                <a:ext cx="198360" cy="338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30605D-287B-408A-A5B1-9602701BD2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94840" y="1903138"/>
                  <a:ext cx="32400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E45EEF-DB42-4121-AE80-1BEA6A38F791}"/>
                    </a:ext>
                  </a:extLst>
                </p14:cNvPr>
                <p14:cNvContentPartPr/>
                <p14:nvPr/>
              </p14:nvContentPartPr>
              <p14:xfrm>
                <a:off x="2548840" y="2348818"/>
                <a:ext cx="271800" cy="255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E45EEF-DB42-4121-AE80-1BEA6A38F7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5840" y="1970818"/>
                  <a:ext cx="397440" cy="10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0622FE-D214-4B3C-A284-68A56301E39B}"/>
                    </a:ext>
                  </a:extLst>
                </p14:cNvPr>
                <p14:cNvContentPartPr/>
                <p14:nvPr/>
              </p14:nvContentPartPr>
              <p14:xfrm>
                <a:off x="3139960" y="2290138"/>
                <a:ext cx="288000" cy="289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0622FE-D214-4B3C-A284-68A56301E3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76960" y="1912138"/>
                  <a:ext cx="413640" cy="10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5AC7666-C0A4-40D2-BDFD-A5C84660BED0}"/>
                    </a:ext>
                  </a:extLst>
                </p14:cNvPr>
                <p14:cNvContentPartPr/>
                <p14:nvPr/>
              </p14:nvContentPartPr>
              <p14:xfrm>
                <a:off x="3195400" y="2374738"/>
                <a:ext cx="296280" cy="21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5AC7666-C0A4-40D2-BDFD-A5C84660BE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32400" y="1996093"/>
                  <a:ext cx="421920" cy="968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A4C05B3-82E0-45F5-BD7F-F604B829938E}"/>
                    </a:ext>
                  </a:extLst>
                </p14:cNvPr>
                <p14:cNvContentPartPr/>
                <p14:nvPr/>
              </p14:nvContentPartPr>
              <p14:xfrm>
                <a:off x="3777160" y="2318218"/>
                <a:ext cx="228600" cy="234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A4C05B3-82E0-45F5-BD7F-F604B82993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14160" y="1940218"/>
                  <a:ext cx="354240" cy="9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5CB2E8-6429-4AFD-9173-46CED9DD1879}"/>
                    </a:ext>
                  </a:extLst>
                </p14:cNvPr>
                <p14:cNvContentPartPr/>
                <p14:nvPr/>
              </p14:nvContentPartPr>
              <p14:xfrm>
                <a:off x="3777160" y="2318578"/>
                <a:ext cx="380880" cy="25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5CB2E8-6429-4AFD-9173-46CED9DD18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14160" y="1940578"/>
                  <a:ext cx="50652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43B8EF-EBD3-4612-A068-41CEC55075E8}"/>
                    </a:ext>
                  </a:extLst>
                </p14:cNvPr>
                <p14:cNvContentPartPr/>
                <p14:nvPr/>
              </p14:nvContentPartPr>
              <p14:xfrm>
                <a:off x="4322200" y="2299498"/>
                <a:ext cx="282960" cy="29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43B8EF-EBD3-4612-A068-41CEC55075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9200" y="1921955"/>
                  <a:ext cx="408600" cy="1052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8438A6-B308-4AEE-A7BF-58B6A765DD8D}"/>
                    </a:ext>
                  </a:extLst>
                </p14:cNvPr>
                <p14:cNvContentPartPr/>
                <p14:nvPr/>
              </p14:nvContentPartPr>
              <p14:xfrm>
                <a:off x="4386640" y="2367538"/>
                <a:ext cx="242640" cy="237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8438A6-B308-4AEE-A7BF-58B6A765DD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23640" y="1988964"/>
                  <a:ext cx="368280" cy="99402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903E6D2-B82C-4BD2-B0F9-9BA212E699F9}"/>
              </a:ext>
            </a:extLst>
          </p:cNvPr>
          <p:cNvSpPr/>
          <p:nvPr/>
        </p:nvSpPr>
        <p:spPr>
          <a:xfrm>
            <a:off x="2623650" y="774283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5cm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B23D78-DF92-4258-8E13-3857F0CD8E0A}"/>
              </a:ext>
            </a:extLst>
          </p:cNvPr>
          <p:cNvGrpSpPr/>
          <p:nvPr/>
        </p:nvGrpSpPr>
        <p:grpSpPr>
          <a:xfrm>
            <a:off x="7412313" y="3301948"/>
            <a:ext cx="360" cy="360"/>
            <a:chOff x="7412313" y="3301948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99D3AA-0D3C-40B7-AF39-A30BEB0A8411}"/>
                    </a:ext>
                  </a:extLst>
                </p14:cNvPr>
                <p14:cNvContentPartPr/>
                <p14:nvPr/>
              </p14:nvContentPartPr>
              <p14:xfrm>
                <a:off x="7412313" y="3301948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99D3AA-0D3C-40B7-AF39-A30BEB0A84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49673" y="292430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C9CBE1-9DFC-41E5-BB1B-100E56BF883B}"/>
                    </a:ext>
                  </a:extLst>
                </p14:cNvPr>
                <p14:cNvContentPartPr/>
                <p14:nvPr/>
              </p14:nvContentPartPr>
              <p14:xfrm>
                <a:off x="7412313" y="3301948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C9CBE1-9DFC-41E5-BB1B-100E56BF88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49673" y="292430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0E70A0-A9AD-405C-A4F5-6D96AFD84E1B}"/>
              </a:ext>
            </a:extLst>
          </p:cNvPr>
          <p:cNvGrpSpPr/>
          <p:nvPr/>
        </p:nvGrpSpPr>
        <p:grpSpPr>
          <a:xfrm>
            <a:off x="5921193" y="3595348"/>
            <a:ext cx="360" cy="360"/>
            <a:chOff x="5921193" y="3595348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E1996A-89D3-4BD3-8CA6-B85965DC0BBB}"/>
                    </a:ext>
                  </a:extLst>
                </p14:cNvPr>
                <p14:cNvContentPartPr/>
                <p14:nvPr/>
              </p14:nvContentPartPr>
              <p14:xfrm>
                <a:off x="5921193" y="3595348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E1996A-89D3-4BD3-8CA6-B85965DC0BB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58193" y="321734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B3CF53-974D-4511-B737-7B3D57C2DD79}"/>
                    </a:ext>
                  </a:extLst>
                </p14:cNvPr>
                <p14:cNvContentPartPr/>
                <p14:nvPr/>
              </p14:nvContentPartPr>
              <p14:xfrm>
                <a:off x="5921193" y="3595348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B3CF53-974D-4511-B737-7B3D57C2DD7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58193" y="321734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566E980-3298-442E-B13E-08831BE4097F}"/>
                  </a:ext>
                </a:extLst>
              </p14:cNvPr>
              <p14:cNvContentPartPr/>
              <p14:nvPr/>
            </p14:nvContentPartPr>
            <p14:xfrm>
              <a:off x="6444993" y="2796148"/>
              <a:ext cx="360" cy="67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566E980-3298-442E-B13E-08831BE4097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81993" y="2418508"/>
                <a:ext cx="126000" cy="82296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B19CDDD3-22C7-4168-BB37-727144F7B464}"/>
              </a:ext>
            </a:extLst>
          </p:cNvPr>
          <p:cNvSpPr/>
          <p:nvPr/>
        </p:nvSpPr>
        <p:spPr>
          <a:xfrm>
            <a:off x="5242781" y="1709853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2cm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D25CF37-2230-4365-8AF5-6707A6036CC8}"/>
              </a:ext>
            </a:extLst>
          </p:cNvPr>
          <p:cNvCxnSpPr/>
          <p:nvPr/>
        </p:nvCxnSpPr>
        <p:spPr>
          <a:xfrm>
            <a:off x="3967600" y="1305017"/>
            <a:ext cx="7464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5D15A62-960A-4614-9C63-6F6410346A3E}"/>
              </a:ext>
            </a:extLst>
          </p:cNvPr>
          <p:cNvCxnSpPr>
            <a:cxnSpLocks/>
          </p:cNvCxnSpPr>
          <p:nvPr/>
        </p:nvCxnSpPr>
        <p:spPr>
          <a:xfrm flipH="1">
            <a:off x="1819564" y="1305017"/>
            <a:ext cx="80408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D35EB98-F225-44D1-ACAC-127AE7F6DC76}"/>
              </a:ext>
            </a:extLst>
          </p:cNvPr>
          <p:cNvCxnSpPr>
            <a:cxnSpLocks/>
          </p:cNvCxnSpPr>
          <p:nvPr/>
        </p:nvCxnSpPr>
        <p:spPr>
          <a:xfrm flipV="1">
            <a:off x="5112164" y="1564036"/>
            <a:ext cx="0" cy="122534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3C45D8A-BA01-4960-BDEB-3D4A243381DD}"/>
              </a:ext>
            </a:extLst>
          </p:cNvPr>
          <p:cNvSpPr/>
          <p:nvPr/>
        </p:nvSpPr>
        <p:spPr>
          <a:xfrm>
            <a:off x="7867939" y="124311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x 2 = 10</a:t>
            </a:r>
          </a:p>
        </p:txBody>
      </p:sp>
      <p:pic>
        <p:nvPicPr>
          <p:cNvPr id="51" name="Audio 50">
            <a:hlinkClick r:id="" action="ppaction://media"/>
            <a:extLst>
              <a:ext uri="{FF2B5EF4-FFF2-40B4-BE49-F238E27FC236}">
                <a16:creationId xmlns:a16="http://schemas.microsoft.com/office/drawing/2014/main" id="{2E85495C-893B-412A-B014-D158CA471D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1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47"/>
    </mc:Choice>
    <mc:Fallback xmlns="">
      <p:transition spd="slow" advTm="34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6" grpId="0"/>
      <p:bldP spid="3" grpId="0"/>
      <p:bldP spid="40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053B7-F2BE-4551-B444-5B7B045BF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785812"/>
            <a:ext cx="6048375" cy="5114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7867939" y="218050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2392218" y="1597891"/>
            <a:ext cx="1237673" cy="11914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7E9244-6B11-4D1E-BFD8-586EC3DA4C30}"/>
              </a:ext>
            </a:extLst>
          </p:cNvPr>
          <p:cNvGrpSpPr/>
          <p:nvPr/>
        </p:nvGrpSpPr>
        <p:grpSpPr>
          <a:xfrm>
            <a:off x="2539480" y="1708378"/>
            <a:ext cx="933840" cy="972360"/>
            <a:chOff x="2539480" y="1708378"/>
            <a:chExt cx="933840" cy="972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B8B8E7-D472-4B2C-8465-8663222DEFDE}"/>
                    </a:ext>
                  </a:extLst>
                </p14:cNvPr>
                <p14:cNvContentPartPr/>
                <p14:nvPr/>
              </p14:nvContentPartPr>
              <p14:xfrm>
                <a:off x="2539480" y="1708378"/>
                <a:ext cx="273960" cy="307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B8B8E7-D472-4B2C-8465-8663222DEF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6480" y="1330378"/>
                  <a:ext cx="399600" cy="10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4A1BAFC-7287-4BF0-8D4C-56C65290F676}"/>
                    </a:ext>
                  </a:extLst>
                </p14:cNvPr>
                <p14:cNvContentPartPr/>
                <p14:nvPr/>
              </p14:nvContentPartPr>
              <p14:xfrm>
                <a:off x="2548840" y="1764898"/>
                <a:ext cx="222480" cy="239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4A1BAFC-7287-4BF0-8D4C-56C65290F6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5840" y="1387466"/>
                  <a:ext cx="348120" cy="993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F2278B-5665-4E92-8701-3B5F37F26D44}"/>
                    </a:ext>
                  </a:extLst>
                </p14:cNvPr>
                <p14:cNvContentPartPr/>
                <p14:nvPr/>
              </p14:nvContentPartPr>
              <p14:xfrm>
                <a:off x="3149320" y="1708378"/>
                <a:ext cx="283320" cy="325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F2278B-5665-4E92-8701-3B5F37F26D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6320" y="1330378"/>
                  <a:ext cx="408960" cy="10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875922-E4DE-47FD-A83B-A589E035E4EE}"/>
                    </a:ext>
                  </a:extLst>
                </p14:cNvPr>
                <p14:cNvContentPartPr/>
                <p14:nvPr/>
              </p14:nvContentPartPr>
              <p14:xfrm>
                <a:off x="3213760" y="1760578"/>
                <a:ext cx="210240" cy="271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875922-E4DE-47FD-A83B-A589E035E4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50760" y="1382578"/>
                  <a:ext cx="335880" cy="10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2E7F91-0D13-4074-A438-DF6C848DA5DF}"/>
                    </a:ext>
                  </a:extLst>
                </p14:cNvPr>
                <p14:cNvContentPartPr/>
                <p14:nvPr/>
              </p14:nvContentPartPr>
              <p14:xfrm>
                <a:off x="2539480" y="2271778"/>
                <a:ext cx="290520" cy="308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12E7F91-0D13-4074-A438-DF6C848DA5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6480" y="1893778"/>
                  <a:ext cx="416160" cy="10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7764F0-A187-41DA-B40E-95CE91FCE28D}"/>
                    </a:ext>
                  </a:extLst>
                </p14:cNvPr>
                <p14:cNvContentPartPr/>
                <p14:nvPr/>
              </p14:nvContentPartPr>
              <p14:xfrm>
                <a:off x="2594920" y="2305978"/>
                <a:ext cx="293040" cy="280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7764F0-A187-41DA-B40E-95CE91FCE2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1920" y="1927978"/>
                  <a:ext cx="418680" cy="10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7722E8-942E-4C57-B963-BC076FF33554}"/>
                    </a:ext>
                  </a:extLst>
                </p14:cNvPr>
                <p14:cNvContentPartPr/>
                <p14:nvPr/>
              </p14:nvContentPartPr>
              <p14:xfrm>
                <a:off x="3121600" y="2299498"/>
                <a:ext cx="351720" cy="38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7722E8-942E-4C57-B963-BC076FF335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8600" y="1921498"/>
                  <a:ext cx="477360" cy="11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D20704-F3AD-4F36-A79E-271012714B17}"/>
                    </a:ext>
                  </a:extLst>
                </p14:cNvPr>
                <p14:cNvContentPartPr/>
                <p14:nvPr/>
              </p14:nvContentPartPr>
              <p14:xfrm>
                <a:off x="3158320" y="2308138"/>
                <a:ext cx="241200" cy="28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D20704-F3AD-4F36-A79E-271012714B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95320" y="1930138"/>
                  <a:ext cx="366840" cy="1043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1FC89D9-F3E8-4212-9244-ADC28BD8E9F0}"/>
              </a:ext>
            </a:extLst>
          </p:cNvPr>
          <p:cNvSpPr/>
          <p:nvPr/>
        </p:nvSpPr>
        <p:spPr>
          <a:xfrm>
            <a:off x="4088684" y="1708378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4B8FC0-F38E-4AD8-A011-E6251000F32E}"/>
              </a:ext>
            </a:extLst>
          </p:cNvPr>
          <p:cNvCxnSpPr>
            <a:cxnSpLocks/>
          </p:cNvCxnSpPr>
          <p:nvPr/>
        </p:nvCxnSpPr>
        <p:spPr>
          <a:xfrm flipV="1">
            <a:off x="3958067" y="1562561"/>
            <a:ext cx="0" cy="122534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7369C-EAC1-4178-B13E-03FFCCBA6EE7}"/>
              </a:ext>
            </a:extLst>
          </p:cNvPr>
          <p:cNvSpPr/>
          <p:nvPr/>
        </p:nvSpPr>
        <p:spPr>
          <a:xfrm>
            <a:off x="2319999" y="431005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2cm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601839-D200-4486-8510-7C714314B987}"/>
              </a:ext>
            </a:extLst>
          </p:cNvPr>
          <p:cNvCxnSpPr>
            <a:cxnSpLocks/>
          </p:cNvCxnSpPr>
          <p:nvPr/>
        </p:nvCxnSpPr>
        <p:spPr>
          <a:xfrm>
            <a:off x="2392218" y="1340528"/>
            <a:ext cx="1237673" cy="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728BD91-BFA7-4515-A0EC-D1BD5CCC01E6}"/>
              </a:ext>
            </a:extLst>
          </p:cNvPr>
          <p:cNvSpPr/>
          <p:nvPr/>
        </p:nvSpPr>
        <p:spPr>
          <a:xfrm>
            <a:off x="7904656" y="1080968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x 2 = 4</a:t>
            </a: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8041A224-B7A5-4A11-A99F-C54386197A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7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46"/>
    </mc:Choice>
    <mc:Fallback xmlns="">
      <p:transition spd="slow" advTm="20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6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772370" y="1597891"/>
            <a:ext cx="2857522" cy="11914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FC89D9-F3E8-4212-9244-ADC28BD8E9F0}"/>
              </a:ext>
            </a:extLst>
          </p:cNvPr>
          <p:cNvSpPr/>
          <p:nvPr/>
        </p:nvSpPr>
        <p:spPr>
          <a:xfrm>
            <a:off x="4199891" y="1713569"/>
            <a:ext cx="179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width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4B8FC0-F38E-4AD8-A011-E6251000F32E}"/>
              </a:ext>
            </a:extLst>
          </p:cNvPr>
          <p:cNvCxnSpPr>
            <a:cxnSpLocks/>
          </p:cNvCxnSpPr>
          <p:nvPr/>
        </p:nvCxnSpPr>
        <p:spPr>
          <a:xfrm flipV="1">
            <a:off x="3958067" y="1562561"/>
            <a:ext cx="0" cy="122534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7369C-EAC1-4178-B13E-03FFCCBA6EE7}"/>
              </a:ext>
            </a:extLst>
          </p:cNvPr>
          <p:cNvSpPr/>
          <p:nvPr/>
        </p:nvSpPr>
        <p:spPr>
          <a:xfrm>
            <a:off x="1219547" y="417199"/>
            <a:ext cx="1963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length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601839-D200-4486-8510-7C714314B987}"/>
              </a:ext>
            </a:extLst>
          </p:cNvPr>
          <p:cNvCxnSpPr>
            <a:cxnSpLocks/>
          </p:cNvCxnSpPr>
          <p:nvPr/>
        </p:nvCxnSpPr>
        <p:spPr>
          <a:xfrm flipV="1">
            <a:off x="772370" y="1340529"/>
            <a:ext cx="2857521" cy="1380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728BD91-BFA7-4515-A0EC-D1BD5CCC01E6}"/>
              </a:ext>
            </a:extLst>
          </p:cNvPr>
          <p:cNvSpPr/>
          <p:nvPr/>
        </p:nvSpPr>
        <p:spPr>
          <a:xfrm>
            <a:off x="3435660" y="4221102"/>
            <a:ext cx="7865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length x width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413D5F16-27DC-464F-828D-11C0ABC28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6"/>
    </mc:Choice>
    <mc:Fallback xmlns="">
      <p:transition spd="slow" advTm="13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7867939" y="218050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12cm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1802168" y="1597891"/>
            <a:ext cx="1827724" cy="23526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FC89D9-F3E8-4212-9244-ADC28BD8E9F0}"/>
              </a:ext>
            </a:extLst>
          </p:cNvPr>
          <p:cNvSpPr/>
          <p:nvPr/>
        </p:nvSpPr>
        <p:spPr>
          <a:xfrm>
            <a:off x="4381648" y="1718838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4B8FC0-F38E-4AD8-A011-E6251000F32E}"/>
              </a:ext>
            </a:extLst>
          </p:cNvPr>
          <p:cNvCxnSpPr>
            <a:cxnSpLocks/>
          </p:cNvCxnSpPr>
          <p:nvPr/>
        </p:nvCxnSpPr>
        <p:spPr>
          <a:xfrm flipV="1">
            <a:off x="3958067" y="1562561"/>
            <a:ext cx="0" cy="238800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7369C-EAC1-4178-B13E-03FFCCBA6EE7}"/>
              </a:ext>
            </a:extLst>
          </p:cNvPr>
          <p:cNvSpPr/>
          <p:nvPr/>
        </p:nvSpPr>
        <p:spPr>
          <a:xfrm>
            <a:off x="2092696" y="417198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601839-D200-4486-8510-7C714314B987}"/>
              </a:ext>
            </a:extLst>
          </p:cNvPr>
          <p:cNvCxnSpPr>
            <a:cxnSpLocks/>
          </p:cNvCxnSpPr>
          <p:nvPr/>
        </p:nvCxnSpPr>
        <p:spPr>
          <a:xfrm>
            <a:off x="1802168" y="1340528"/>
            <a:ext cx="1827723" cy="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728BD91-BFA7-4515-A0EC-D1BD5CCC01E6}"/>
              </a:ext>
            </a:extLst>
          </p:cNvPr>
          <p:cNvSpPr/>
          <p:nvPr/>
        </p:nvSpPr>
        <p:spPr>
          <a:xfrm>
            <a:off x="7904656" y="1080968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x 4 = 12</a:t>
            </a:r>
          </a:p>
        </p:txBody>
      </p:sp>
      <p:pic>
        <p:nvPicPr>
          <p:cNvPr id="51" name="Audio 50">
            <a:hlinkClick r:id="" action="ppaction://media"/>
            <a:extLst>
              <a:ext uri="{FF2B5EF4-FFF2-40B4-BE49-F238E27FC236}">
                <a16:creationId xmlns:a16="http://schemas.microsoft.com/office/drawing/2014/main" id="{B5F1002E-EB1E-46BA-A83D-F6912845E3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0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08"/>
    </mc:Choice>
    <mc:Fallback xmlns="">
      <p:transition spd="slow" advTm="22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6" grpId="0"/>
      <p:bldP spid="14" grpId="0"/>
      <p:bldP spid="16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|13.8|5.8|13.8|18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4.7|4.4|1.4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8|4.1|1.6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.4|4.6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8|1.9|4.8|3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111</Words>
  <Application>Microsoft Macintosh PowerPoint</Application>
  <PresentationFormat>Widescreen</PresentationFormat>
  <Paragraphs>36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Kilmartin, Rachel</cp:lastModifiedBy>
  <cp:revision>8</cp:revision>
  <dcterms:created xsi:type="dcterms:W3CDTF">2021-02-03T17:26:24Z</dcterms:created>
  <dcterms:modified xsi:type="dcterms:W3CDTF">2021-02-06T14:40:19Z</dcterms:modified>
</cp:coreProperties>
</file>