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4C2E0-F6F4-4D15-8555-67AA138D7253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242D-92A6-4513-9C78-26C3FC6A92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69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E242D-92A6-4513-9C78-26C3FC6A924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53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7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6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0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9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21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5A73-9152-4A24-A609-1E68906F394A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BDA9-B32B-4FFB-8FD0-0BB6035DF6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69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2606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Focus sound: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3671" y="4365104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 Make a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curve.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1122422"/>
            <a:ext cx="1872208" cy="2532985"/>
          </a:xfrm>
          <a:prstGeom prst="rect">
            <a:avLst/>
          </a:prstGeom>
        </p:spPr>
      </p:pic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19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919"/>
    </mc:Choice>
    <mc:Fallback>
      <p:transition spd="slow" advTm="69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84275" y="38784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84275" y="3283076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84275" y="513924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84275" y="4488088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184275" y="5721477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184275" y="6386494"/>
            <a:ext cx="65837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340768"/>
            <a:ext cx="971686" cy="13146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44465" t="50985" r="19562" b="17515"/>
          <a:stretch/>
        </p:blipFill>
        <p:spPr>
          <a:xfrm>
            <a:off x="2092114" y="3140968"/>
            <a:ext cx="6872374" cy="3383322"/>
          </a:xfrm>
          <a:prstGeom prst="rect">
            <a:avLst/>
          </a:prstGeom>
        </p:spPr>
      </p:pic>
      <p:pic>
        <p:nvPicPr>
          <p:cNvPr id="5" name="Audio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47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706"/>
    </mc:Choice>
    <mc:Fallback>
      <p:transition spd="slow" advTm="147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25</Words>
  <Application>Microsoft Office PowerPoint</Application>
  <PresentationFormat>On-screen Show (4:3)</PresentationFormat>
  <Paragraphs>10</Paragraphs>
  <Slides>2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Swan, Laura</dc:creator>
  <cp:lastModifiedBy>Thom, Shona</cp:lastModifiedBy>
  <cp:revision>14</cp:revision>
  <dcterms:created xsi:type="dcterms:W3CDTF">2021-02-02T15:17:42Z</dcterms:created>
  <dcterms:modified xsi:type="dcterms:W3CDTF">2021-02-23T12:35:45Z</dcterms:modified>
</cp:coreProperties>
</file>