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4" r:id="rId7"/>
    <p:sldId id="276" r:id="rId8"/>
    <p:sldId id="264" r:id="rId9"/>
    <p:sldId id="278" r:id="rId10"/>
    <p:sldId id="275" r:id="rId11"/>
    <p:sldId id="280" r:id="rId12"/>
    <p:sldId id="282" r:id="rId13"/>
    <p:sldId id="279" r:id="rId14"/>
    <p:sldId id="284"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5C1D95-4D9B-4CDB-830B-781D53026A18}"/>
              </a:ext>
            </a:extLst>
          </p:cNvPr>
          <p:cNvSpPr>
            <a:spLocks noGrp="1"/>
          </p:cNvSpPr>
          <p:nvPr>
            <p:ph type="dt" sz="half" idx="10"/>
          </p:nvPr>
        </p:nvSpPr>
        <p:spPr/>
        <p:txBody>
          <a:bodyPr/>
          <a:lstStyle>
            <a:lvl1pPr>
              <a:defRPr/>
            </a:lvl1pPr>
          </a:lstStyle>
          <a:p>
            <a:pPr>
              <a:defRPr/>
            </a:pPr>
            <a:fld id="{EC756E14-3D13-450C-8BBF-883228F5E90A}" type="datetimeFigureOut">
              <a:rPr lang="en-GB"/>
              <a:pPr>
                <a:defRPr/>
              </a:pPr>
              <a:t>12/01/2021</a:t>
            </a:fld>
            <a:endParaRPr lang="en-GB"/>
          </a:p>
        </p:txBody>
      </p:sp>
      <p:sp>
        <p:nvSpPr>
          <p:cNvPr id="5" name="Footer Placeholder 4">
            <a:extLst>
              <a:ext uri="{FF2B5EF4-FFF2-40B4-BE49-F238E27FC236}">
                <a16:creationId xmlns:a16="http://schemas.microsoft.com/office/drawing/2014/main" id="{F161EE76-B6DF-4348-8398-AA72F9BBFC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8437D8-2B7D-4F7C-B9D9-8DE96C13C0D1}"/>
              </a:ext>
            </a:extLst>
          </p:cNvPr>
          <p:cNvSpPr>
            <a:spLocks noGrp="1"/>
          </p:cNvSpPr>
          <p:nvPr>
            <p:ph type="sldNum" sz="quarter" idx="12"/>
          </p:nvPr>
        </p:nvSpPr>
        <p:spPr/>
        <p:txBody>
          <a:bodyPr/>
          <a:lstStyle>
            <a:lvl1pPr>
              <a:defRPr/>
            </a:lvl1pPr>
          </a:lstStyle>
          <a:p>
            <a:pPr>
              <a:defRPr/>
            </a:pPr>
            <a:fld id="{53EEF0E8-5A7E-448E-92CA-E52C129D7501}" type="slidenum">
              <a:rPr lang="en-GB" altLang="en-US"/>
              <a:pPr>
                <a:defRPr/>
              </a:pPr>
              <a:t>‹#›</a:t>
            </a:fld>
            <a:endParaRPr lang="en-GB" altLang="en-US"/>
          </a:p>
        </p:txBody>
      </p:sp>
    </p:spTree>
    <p:extLst>
      <p:ext uri="{BB962C8B-B14F-4D97-AF65-F5344CB8AC3E}">
        <p14:creationId xmlns:p14="http://schemas.microsoft.com/office/powerpoint/2010/main" val="351196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868EAD-C081-4588-9122-C63F0A767E50}"/>
              </a:ext>
            </a:extLst>
          </p:cNvPr>
          <p:cNvSpPr>
            <a:spLocks noGrp="1"/>
          </p:cNvSpPr>
          <p:nvPr>
            <p:ph type="dt" sz="half" idx="10"/>
          </p:nvPr>
        </p:nvSpPr>
        <p:spPr/>
        <p:txBody>
          <a:bodyPr/>
          <a:lstStyle>
            <a:lvl1pPr>
              <a:defRPr/>
            </a:lvl1pPr>
          </a:lstStyle>
          <a:p>
            <a:pPr>
              <a:defRPr/>
            </a:pPr>
            <a:fld id="{43A76583-0244-4E54-90BC-0E927C36379F}" type="datetimeFigureOut">
              <a:rPr lang="en-GB"/>
              <a:pPr>
                <a:defRPr/>
              </a:pPr>
              <a:t>12/01/2021</a:t>
            </a:fld>
            <a:endParaRPr lang="en-GB"/>
          </a:p>
        </p:txBody>
      </p:sp>
      <p:sp>
        <p:nvSpPr>
          <p:cNvPr id="5" name="Footer Placeholder 4">
            <a:extLst>
              <a:ext uri="{FF2B5EF4-FFF2-40B4-BE49-F238E27FC236}">
                <a16:creationId xmlns:a16="http://schemas.microsoft.com/office/drawing/2014/main" id="{CE955DB8-A5EA-4F62-AF0E-FCC2BAFC514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6C821C-B968-43C7-AFA3-C885419CDE22}"/>
              </a:ext>
            </a:extLst>
          </p:cNvPr>
          <p:cNvSpPr>
            <a:spLocks noGrp="1"/>
          </p:cNvSpPr>
          <p:nvPr>
            <p:ph type="sldNum" sz="quarter" idx="12"/>
          </p:nvPr>
        </p:nvSpPr>
        <p:spPr/>
        <p:txBody>
          <a:bodyPr/>
          <a:lstStyle>
            <a:lvl1pPr>
              <a:defRPr/>
            </a:lvl1pPr>
          </a:lstStyle>
          <a:p>
            <a:pPr>
              <a:defRPr/>
            </a:pPr>
            <a:fld id="{48410136-AE66-49BC-B295-3C6CA1456863}" type="slidenum">
              <a:rPr lang="en-GB" altLang="en-US"/>
              <a:pPr>
                <a:defRPr/>
              </a:pPr>
              <a:t>‹#›</a:t>
            </a:fld>
            <a:endParaRPr lang="en-GB" altLang="en-US"/>
          </a:p>
        </p:txBody>
      </p:sp>
    </p:spTree>
    <p:extLst>
      <p:ext uri="{BB962C8B-B14F-4D97-AF65-F5344CB8AC3E}">
        <p14:creationId xmlns:p14="http://schemas.microsoft.com/office/powerpoint/2010/main" val="139067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4F01B-08BA-4045-AC81-E8F3F7E30197}"/>
              </a:ext>
            </a:extLst>
          </p:cNvPr>
          <p:cNvSpPr>
            <a:spLocks noGrp="1"/>
          </p:cNvSpPr>
          <p:nvPr>
            <p:ph type="dt" sz="half" idx="10"/>
          </p:nvPr>
        </p:nvSpPr>
        <p:spPr/>
        <p:txBody>
          <a:bodyPr/>
          <a:lstStyle>
            <a:lvl1pPr>
              <a:defRPr/>
            </a:lvl1pPr>
          </a:lstStyle>
          <a:p>
            <a:pPr>
              <a:defRPr/>
            </a:pPr>
            <a:fld id="{9C718AB9-9695-4897-B5E5-A08B0EDE7F2D}" type="datetimeFigureOut">
              <a:rPr lang="en-GB"/>
              <a:pPr>
                <a:defRPr/>
              </a:pPr>
              <a:t>12/01/2021</a:t>
            </a:fld>
            <a:endParaRPr lang="en-GB"/>
          </a:p>
        </p:txBody>
      </p:sp>
      <p:sp>
        <p:nvSpPr>
          <p:cNvPr id="5" name="Footer Placeholder 4">
            <a:extLst>
              <a:ext uri="{FF2B5EF4-FFF2-40B4-BE49-F238E27FC236}">
                <a16:creationId xmlns:a16="http://schemas.microsoft.com/office/drawing/2014/main" id="{4D03706C-EAD7-48F2-80F5-D90E373E087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C498953-3A9F-4D16-ABE9-BD9980C61C30}"/>
              </a:ext>
            </a:extLst>
          </p:cNvPr>
          <p:cNvSpPr>
            <a:spLocks noGrp="1"/>
          </p:cNvSpPr>
          <p:nvPr>
            <p:ph type="sldNum" sz="quarter" idx="12"/>
          </p:nvPr>
        </p:nvSpPr>
        <p:spPr/>
        <p:txBody>
          <a:bodyPr/>
          <a:lstStyle>
            <a:lvl1pPr>
              <a:defRPr/>
            </a:lvl1pPr>
          </a:lstStyle>
          <a:p>
            <a:pPr>
              <a:defRPr/>
            </a:pPr>
            <a:fld id="{E33CDD7D-D113-4BBB-BBD7-60E6A7EC1A7D}" type="slidenum">
              <a:rPr lang="en-GB" altLang="en-US"/>
              <a:pPr>
                <a:defRPr/>
              </a:pPr>
              <a:t>‹#›</a:t>
            </a:fld>
            <a:endParaRPr lang="en-GB" altLang="en-US"/>
          </a:p>
        </p:txBody>
      </p:sp>
    </p:spTree>
    <p:extLst>
      <p:ext uri="{BB962C8B-B14F-4D97-AF65-F5344CB8AC3E}">
        <p14:creationId xmlns:p14="http://schemas.microsoft.com/office/powerpoint/2010/main" val="3348599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38B47095-A2D9-4DE0-B3F9-102333EC2092}"/>
              </a:ext>
            </a:extLst>
          </p:cNvPr>
          <p:cNvSpPr/>
          <p:nvPr userDrawn="1"/>
        </p:nvSpPr>
        <p:spPr bwMode="auto">
          <a:xfrm>
            <a:off x="609600"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srgbClr val="FFFFFF"/>
                </a:solidFill>
              </a:rPr>
              <a:t> </a:t>
            </a:r>
          </a:p>
        </p:txBody>
      </p:sp>
    </p:spTree>
    <p:extLst>
      <p:ext uri="{BB962C8B-B14F-4D97-AF65-F5344CB8AC3E}">
        <p14:creationId xmlns:p14="http://schemas.microsoft.com/office/powerpoint/2010/main" val="4051794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8381A60C-8A70-4E5D-8484-0948597AC59C}"/>
              </a:ext>
            </a:extLst>
          </p:cNvPr>
          <p:cNvSpPr/>
          <p:nvPr userDrawn="1"/>
        </p:nvSpPr>
        <p:spPr bwMode="auto">
          <a:xfrm>
            <a:off x="609600"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18413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2EA2D2BD-2F85-4DB9-901B-7D595FD43CDE}"/>
              </a:ext>
            </a:extLst>
          </p:cNvPr>
          <p:cNvSpPr/>
          <p:nvPr userDrawn="1"/>
        </p:nvSpPr>
        <p:spPr bwMode="auto">
          <a:xfrm>
            <a:off x="609600"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829544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D75411C7-A875-44A1-B87B-08F1B4D57848}"/>
              </a:ext>
            </a:extLst>
          </p:cNvPr>
          <p:cNvSpPr/>
          <p:nvPr userDrawn="1"/>
        </p:nvSpPr>
        <p:spPr bwMode="auto">
          <a:xfrm>
            <a:off x="609600"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892629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CBBC459-E146-4081-BEC5-9705FDA6C33C}"/>
              </a:ext>
            </a:extLst>
          </p:cNvPr>
          <p:cNvSpPr/>
          <p:nvPr userDrawn="1"/>
        </p:nvSpPr>
        <p:spPr bwMode="auto">
          <a:xfrm>
            <a:off x="609600"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93674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044FFB45-DE93-4E9F-90C5-237DE965A3FC}"/>
              </a:ext>
            </a:extLst>
          </p:cNvPr>
          <p:cNvSpPr/>
          <p:nvPr userDrawn="1"/>
        </p:nvSpPr>
        <p:spPr bwMode="auto">
          <a:xfrm>
            <a:off x="609600"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38368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4E6AB6B7-0B7A-4148-B461-1693D4D863D5}"/>
              </a:ext>
            </a:extLst>
          </p:cNvPr>
          <p:cNvSpPr/>
          <p:nvPr userDrawn="1"/>
        </p:nvSpPr>
        <p:spPr bwMode="auto">
          <a:xfrm>
            <a:off x="609600"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64976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AB3B333E-3AF8-426B-9A1F-3DFE9C5D9561}"/>
              </a:ext>
            </a:extLst>
          </p:cNvPr>
          <p:cNvSpPr/>
          <p:nvPr userDrawn="1"/>
        </p:nvSpPr>
        <p:spPr bwMode="auto">
          <a:xfrm>
            <a:off x="609600"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929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C8C6BE-FC07-4985-99DE-D23E73B2B528}"/>
              </a:ext>
            </a:extLst>
          </p:cNvPr>
          <p:cNvSpPr>
            <a:spLocks noGrp="1"/>
          </p:cNvSpPr>
          <p:nvPr>
            <p:ph type="dt" sz="half" idx="10"/>
          </p:nvPr>
        </p:nvSpPr>
        <p:spPr/>
        <p:txBody>
          <a:bodyPr/>
          <a:lstStyle>
            <a:lvl1pPr>
              <a:defRPr/>
            </a:lvl1pPr>
          </a:lstStyle>
          <a:p>
            <a:pPr>
              <a:defRPr/>
            </a:pPr>
            <a:fld id="{C2C711D1-8CB2-4D6D-A8EF-F4AB6D2EE3D5}" type="datetimeFigureOut">
              <a:rPr lang="en-GB"/>
              <a:pPr>
                <a:defRPr/>
              </a:pPr>
              <a:t>12/01/2021</a:t>
            </a:fld>
            <a:endParaRPr lang="en-GB"/>
          </a:p>
        </p:txBody>
      </p:sp>
      <p:sp>
        <p:nvSpPr>
          <p:cNvPr id="5" name="Footer Placeholder 4">
            <a:extLst>
              <a:ext uri="{FF2B5EF4-FFF2-40B4-BE49-F238E27FC236}">
                <a16:creationId xmlns:a16="http://schemas.microsoft.com/office/drawing/2014/main" id="{76C8B068-1ECF-4902-B227-2BEE1217897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14F2D28-B507-4163-8DD8-FFFB851108D6}"/>
              </a:ext>
            </a:extLst>
          </p:cNvPr>
          <p:cNvSpPr>
            <a:spLocks noGrp="1"/>
          </p:cNvSpPr>
          <p:nvPr>
            <p:ph type="sldNum" sz="quarter" idx="12"/>
          </p:nvPr>
        </p:nvSpPr>
        <p:spPr/>
        <p:txBody>
          <a:bodyPr/>
          <a:lstStyle>
            <a:lvl1pPr>
              <a:defRPr/>
            </a:lvl1pPr>
          </a:lstStyle>
          <a:p>
            <a:pPr>
              <a:defRPr/>
            </a:pPr>
            <a:fld id="{33E4649C-AEB4-4321-B79F-A441F571E1AB}" type="slidenum">
              <a:rPr lang="en-GB" altLang="en-US"/>
              <a:pPr>
                <a:defRPr/>
              </a:pPr>
              <a:t>‹#›</a:t>
            </a:fld>
            <a:endParaRPr lang="en-GB" altLang="en-US"/>
          </a:p>
        </p:txBody>
      </p:sp>
    </p:spTree>
    <p:extLst>
      <p:ext uri="{BB962C8B-B14F-4D97-AF65-F5344CB8AC3E}">
        <p14:creationId xmlns:p14="http://schemas.microsoft.com/office/powerpoint/2010/main" val="100300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4721DF2-2E20-4AD3-B5A4-E4FA31CD4B2F}"/>
              </a:ext>
            </a:extLst>
          </p:cNvPr>
          <p:cNvSpPr>
            <a:spLocks noGrp="1"/>
          </p:cNvSpPr>
          <p:nvPr>
            <p:ph type="dt" sz="half" idx="10"/>
          </p:nvPr>
        </p:nvSpPr>
        <p:spPr/>
        <p:txBody>
          <a:bodyPr/>
          <a:lstStyle>
            <a:lvl1pPr>
              <a:defRPr/>
            </a:lvl1pPr>
          </a:lstStyle>
          <a:p>
            <a:pPr>
              <a:defRPr/>
            </a:pPr>
            <a:fld id="{93DDDE23-1BB2-4988-B1E2-C0A23446D74A}" type="datetimeFigureOut">
              <a:rPr lang="en-GB"/>
              <a:pPr>
                <a:defRPr/>
              </a:pPr>
              <a:t>12/01/2021</a:t>
            </a:fld>
            <a:endParaRPr lang="en-GB"/>
          </a:p>
        </p:txBody>
      </p:sp>
      <p:sp>
        <p:nvSpPr>
          <p:cNvPr id="5" name="Footer Placeholder 4">
            <a:extLst>
              <a:ext uri="{FF2B5EF4-FFF2-40B4-BE49-F238E27FC236}">
                <a16:creationId xmlns:a16="http://schemas.microsoft.com/office/drawing/2014/main" id="{67A38AB7-4A2E-4E7E-8101-ED784B42D4D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777E9B8-5893-4047-9679-850150DE1CFE}"/>
              </a:ext>
            </a:extLst>
          </p:cNvPr>
          <p:cNvSpPr>
            <a:spLocks noGrp="1"/>
          </p:cNvSpPr>
          <p:nvPr>
            <p:ph type="sldNum" sz="quarter" idx="12"/>
          </p:nvPr>
        </p:nvSpPr>
        <p:spPr/>
        <p:txBody>
          <a:bodyPr/>
          <a:lstStyle>
            <a:lvl1pPr>
              <a:defRPr/>
            </a:lvl1pPr>
          </a:lstStyle>
          <a:p>
            <a:pPr>
              <a:defRPr/>
            </a:pPr>
            <a:fld id="{29F677E7-FBF8-47E8-BFA4-03D7C67AC0DE}" type="slidenum">
              <a:rPr lang="en-GB" altLang="en-US"/>
              <a:pPr>
                <a:defRPr/>
              </a:pPr>
              <a:t>‹#›</a:t>
            </a:fld>
            <a:endParaRPr lang="en-GB" altLang="en-US"/>
          </a:p>
        </p:txBody>
      </p:sp>
    </p:spTree>
    <p:extLst>
      <p:ext uri="{BB962C8B-B14F-4D97-AF65-F5344CB8AC3E}">
        <p14:creationId xmlns:p14="http://schemas.microsoft.com/office/powerpoint/2010/main" val="1181264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1373627-56A9-4C6E-998E-652BA51585BE}"/>
              </a:ext>
            </a:extLst>
          </p:cNvPr>
          <p:cNvSpPr>
            <a:spLocks noGrp="1"/>
          </p:cNvSpPr>
          <p:nvPr>
            <p:ph type="dt" sz="half" idx="10"/>
          </p:nvPr>
        </p:nvSpPr>
        <p:spPr/>
        <p:txBody>
          <a:bodyPr/>
          <a:lstStyle>
            <a:lvl1pPr>
              <a:defRPr/>
            </a:lvl1pPr>
          </a:lstStyle>
          <a:p>
            <a:pPr>
              <a:defRPr/>
            </a:pPr>
            <a:fld id="{A7C48657-ECA7-424D-B191-18C40595BCE9}" type="datetimeFigureOut">
              <a:rPr lang="en-GB"/>
              <a:pPr>
                <a:defRPr/>
              </a:pPr>
              <a:t>12/01/2021</a:t>
            </a:fld>
            <a:endParaRPr lang="en-GB"/>
          </a:p>
        </p:txBody>
      </p:sp>
      <p:sp>
        <p:nvSpPr>
          <p:cNvPr id="6" name="Footer Placeholder 4">
            <a:extLst>
              <a:ext uri="{FF2B5EF4-FFF2-40B4-BE49-F238E27FC236}">
                <a16:creationId xmlns:a16="http://schemas.microsoft.com/office/drawing/2014/main" id="{EF333674-61A5-4A75-A53B-8DE904E773C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A4CB013-86B0-4516-939E-7766A4EF8859}"/>
              </a:ext>
            </a:extLst>
          </p:cNvPr>
          <p:cNvSpPr>
            <a:spLocks noGrp="1"/>
          </p:cNvSpPr>
          <p:nvPr>
            <p:ph type="sldNum" sz="quarter" idx="12"/>
          </p:nvPr>
        </p:nvSpPr>
        <p:spPr/>
        <p:txBody>
          <a:bodyPr/>
          <a:lstStyle>
            <a:lvl1pPr>
              <a:defRPr/>
            </a:lvl1pPr>
          </a:lstStyle>
          <a:p>
            <a:pPr>
              <a:defRPr/>
            </a:pPr>
            <a:fld id="{77BFE6CD-3E48-401C-885D-CC3215D7A10F}" type="slidenum">
              <a:rPr lang="en-GB" altLang="en-US"/>
              <a:pPr>
                <a:defRPr/>
              </a:pPr>
              <a:t>‹#›</a:t>
            </a:fld>
            <a:endParaRPr lang="en-GB" altLang="en-US"/>
          </a:p>
        </p:txBody>
      </p:sp>
    </p:spTree>
    <p:extLst>
      <p:ext uri="{BB962C8B-B14F-4D97-AF65-F5344CB8AC3E}">
        <p14:creationId xmlns:p14="http://schemas.microsoft.com/office/powerpoint/2010/main" val="308454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5BE308E-29D6-4E87-801C-FBB5FCC6CAF7}"/>
              </a:ext>
            </a:extLst>
          </p:cNvPr>
          <p:cNvSpPr>
            <a:spLocks noGrp="1"/>
          </p:cNvSpPr>
          <p:nvPr>
            <p:ph type="dt" sz="half" idx="10"/>
          </p:nvPr>
        </p:nvSpPr>
        <p:spPr/>
        <p:txBody>
          <a:bodyPr/>
          <a:lstStyle>
            <a:lvl1pPr>
              <a:defRPr/>
            </a:lvl1pPr>
          </a:lstStyle>
          <a:p>
            <a:pPr>
              <a:defRPr/>
            </a:pPr>
            <a:fld id="{3797D3FF-BBD1-451E-BB4E-DC97B0792EBC}" type="datetimeFigureOut">
              <a:rPr lang="en-GB"/>
              <a:pPr>
                <a:defRPr/>
              </a:pPr>
              <a:t>12/01/2021</a:t>
            </a:fld>
            <a:endParaRPr lang="en-GB"/>
          </a:p>
        </p:txBody>
      </p:sp>
      <p:sp>
        <p:nvSpPr>
          <p:cNvPr id="8" name="Footer Placeholder 4">
            <a:extLst>
              <a:ext uri="{FF2B5EF4-FFF2-40B4-BE49-F238E27FC236}">
                <a16:creationId xmlns:a16="http://schemas.microsoft.com/office/drawing/2014/main" id="{1930F2EE-AD57-496A-A587-1E6873A50F3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B2FEF2AE-7122-407D-975B-C04340423FA5}"/>
              </a:ext>
            </a:extLst>
          </p:cNvPr>
          <p:cNvSpPr>
            <a:spLocks noGrp="1"/>
          </p:cNvSpPr>
          <p:nvPr>
            <p:ph type="sldNum" sz="quarter" idx="12"/>
          </p:nvPr>
        </p:nvSpPr>
        <p:spPr/>
        <p:txBody>
          <a:bodyPr/>
          <a:lstStyle>
            <a:lvl1pPr>
              <a:defRPr/>
            </a:lvl1pPr>
          </a:lstStyle>
          <a:p>
            <a:pPr>
              <a:defRPr/>
            </a:pPr>
            <a:fld id="{CBC22DC5-5E97-4714-B4C6-70C69EE44533}" type="slidenum">
              <a:rPr lang="en-GB" altLang="en-US"/>
              <a:pPr>
                <a:defRPr/>
              </a:pPr>
              <a:t>‹#›</a:t>
            </a:fld>
            <a:endParaRPr lang="en-GB" altLang="en-US"/>
          </a:p>
        </p:txBody>
      </p:sp>
    </p:spTree>
    <p:extLst>
      <p:ext uri="{BB962C8B-B14F-4D97-AF65-F5344CB8AC3E}">
        <p14:creationId xmlns:p14="http://schemas.microsoft.com/office/powerpoint/2010/main" val="342262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07F8F98-4134-44C6-81D5-B12F87096380}"/>
              </a:ext>
            </a:extLst>
          </p:cNvPr>
          <p:cNvSpPr>
            <a:spLocks noGrp="1"/>
          </p:cNvSpPr>
          <p:nvPr>
            <p:ph type="dt" sz="half" idx="10"/>
          </p:nvPr>
        </p:nvSpPr>
        <p:spPr/>
        <p:txBody>
          <a:bodyPr/>
          <a:lstStyle>
            <a:lvl1pPr>
              <a:defRPr/>
            </a:lvl1pPr>
          </a:lstStyle>
          <a:p>
            <a:pPr>
              <a:defRPr/>
            </a:pPr>
            <a:fld id="{8C63BD1A-6E0F-44E4-A257-CE385E6F20F7}" type="datetimeFigureOut">
              <a:rPr lang="en-GB"/>
              <a:pPr>
                <a:defRPr/>
              </a:pPr>
              <a:t>12/01/2021</a:t>
            </a:fld>
            <a:endParaRPr lang="en-GB"/>
          </a:p>
        </p:txBody>
      </p:sp>
      <p:sp>
        <p:nvSpPr>
          <p:cNvPr id="4" name="Footer Placeholder 4">
            <a:extLst>
              <a:ext uri="{FF2B5EF4-FFF2-40B4-BE49-F238E27FC236}">
                <a16:creationId xmlns:a16="http://schemas.microsoft.com/office/drawing/2014/main" id="{7C44230F-1C05-4D2B-AB77-B746B3A779B0}"/>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1E1666F-0F7A-40AC-9EC7-C6D23D2B0944}"/>
              </a:ext>
            </a:extLst>
          </p:cNvPr>
          <p:cNvSpPr>
            <a:spLocks noGrp="1"/>
          </p:cNvSpPr>
          <p:nvPr>
            <p:ph type="sldNum" sz="quarter" idx="12"/>
          </p:nvPr>
        </p:nvSpPr>
        <p:spPr/>
        <p:txBody>
          <a:bodyPr/>
          <a:lstStyle>
            <a:lvl1pPr>
              <a:defRPr/>
            </a:lvl1pPr>
          </a:lstStyle>
          <a:p>
            <a:pPr>
              <a:defRPr/>
            </a:pPr>
            <a:fld id="{376C8C54-83A9-48B5-AB35-45C5F95EF7C6}" type="slidenum">
              <a:rPr lang="en-GB" altLang="en-US"/>
              <a:pPr>
                <a:defRPr/>
              </a:pPr>
              <a:t>‹#›</a:t>
            </a:fld>
            <a:endParaRPr lang="en-GB" altLang="en-US"/>
          </a:p>
        </p:txBody>
      </p:sp>
    </p:spTree>
    <p:extLst>
      <p:ext uri="{BB962C8B-B14F-4D97-AF65-F5344CB8AC3E}">
        <p14:creationId xmlns:p14="http://schemas.microsoft.com/office/powerpoint/2010/main" val="347556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F3624B5-6FB9-4773-A996-F63F2289B957}"/>
              </a:ext>
            </a:extLst>
          </p:cNvPr>
          <p:cNvSpPr>
            <a:spLocks noGrp="1"/>
          </p:cNvSpPr>
          <p:nvPr>
            <p:ph type="dt" sz="half" idx="10"/>
          </p:nvPr>
        </p:nvSpPr>
        <p:spPr/>
        <p:txBody>
          <a:bodyPr/>
          <a:lstStyle>
            <a:lvl1pPr>
              <a:defRPr/>
            </a:lvl1pPr>
          </a:lstStyle>
          <a:p>
            <a:pPr>
              <a:defRPr/>
            </a:pPr>
            <a:fld id="{E64AFA02-11A2-46FE-BE3A-8058BAEC390D}" type="datetimeFigureOut">
              <a:rPr lang="en-GB"/>
              <a:pPr>
                <a:defRPr/>
              </a:pPr>
              <a:t>12/01/2021</a:t>
            </a:fld>
            <a:endParaRPr lang="en-GB"/>
          </a:p>
        </p:txBody>
      </p:sp>
      <p:sp>
        <p:nvSpPr>
          <p:cNvPr id="3" name="Footer Placeholder 4">
            <a:extLst>
              <a:ext uri="{FF2B5EF4-FFF2-40B4-BE49-F238E27FC236}">
                <a16:creationId xmlns:a16="http://schemas.microsoft.com/office/drawing/2014/main" id="{0D607182-4D20-4F33-8665-54194F6C6B53}"/>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C094841-8829-4FBA-88CB-85FC18A22BA3}"/>
              </a:ext>
            </a:extLst>
          </p:cNvPr>
          <p:cNvSpPr>
            <a:spLocks noGrp="1"/>
          </p:cNvSpPr>
          <p:nvPr>
            <p:ph type="sldNum" sz="quarter" idx="12"/>
          </p:nvPr>
        </p:nvSpPr>
        <p:spPr/>
        <p:txBody>
          <a:bodyPr/>
          <a:lstStyle>
            <a:lvl1pPr>
              <a:defRPr/>
            </a:lvl1pPr>
          </a:lstStyle>
          <a:p>
            <a:pPr>
              <a:defRPr/>
            </a:pPr>
            <a:fld id="{AA0A27E1-EB1C-428C-A521-DFEDCC96C666}" type="slidenum">
              <a:rPr lang="en-GB" altLang="en-US"/>
              <a:pPr>
                <a:defRPr/>
              </a:pPr>
              <a:t>‹#›</a:t>
            </a:fld>
            <a:endParaRPr lang="en-GB" altLang="en-US"/>
          </a:p>
        </p:txBody>
      </p:sp>
    </p:spTree>
    <p:extLst>
      <p:ext uri="{BB962C8B-B14F-4D97-AF65-F5344CB8AC3E}">
        <p14:creationId xmlns:p14="http://schemas.microsoft.com/office/powerpoint/2010/main" val="139412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EE2B851-77FC-4F64-AB57-9DE5753D2BCA}"/>
              </a:ext>
            </a:extLst>
          </p:cNvPr>
          <p:cNvSpPr>
            <a:spLocks noGrp="1"/>
          </p:cNvSpPr>
          <p:nvPr>
            <p:ph type="dt" sz="half" idx="10"/>
          </p:nvPr>
        </p:nvSpPr>
        <p:spPr/>
        <p:txBody>
          <a:bodyPr/>
          <a:lstStyle>
            <a:lvl1pPr>
              <a:defRPr/>
            </a:lvl1pPr>
          </a:lstStyle>
          <a:p>
            <a:pPr>
              <a:defRPr/>
            </a:pPr>
            <a:fld id="{3223E1E7-0B36-439F-9C4A-6B729A8481F3}" type="datetimeFigureOut">
              <a:rPr lang="en-GB"/>
              <a:pPr>
                <a:defRPr/>
              </a:pPr>
              <a:t>12/01/2021</a:t>
            </a:fld>
            <a:endParaRPr lang="en-GB"/>
          </a:p>
        </p:txBody>
      </p:sp>
      <p:sp>
        <p:nvSpPr>
          <p:cNvPr id="6" name="Footer Placeholder 4">
            <a:extLst>
              <a:ext uri="{FF2B5EF4-FFF2-40B4-BE49-F238E27FC236}">
                <a16:creationId xmlns:a16="http://schemas.microsoft.com/office/drawing/2014/main" id="{D1BF8289-8591-4A1F-8840-60F0352DF24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AA61825-7E58-457F-B590-A71B14C1D257}"/>
              </a:ext>
            </a:extLst>
          </p:cNvPr>
          <p:cNvSpPr>
            <a:spLocks noGrp="1"/>
          </p:cNvSpPr>
          <p:nvPr>
            <p:ph type="sldNum" sz="quarter" idx="12"/>
          </p:nvPr>
        </p:nvSpPr>
        <p:spPr/>
        <p:txBody>
          <a:bodyPr/>
          <a:lstStyle>
            <a:lvl1pPr>
              <a:defRPr/>
            </a:lvl1pPr>
          </a:lstStyle>
          <a:p>
            <a:pPr>
              <a:defRPr/>
            </a:pPr>
            <a:fld id="{CB9E08AE-8919-4FB4-BAE1-348F9E91515F}" type="slidenum">
              <a:rPr lang="en-GB" altLang="en-US"/>
              <a:pPr>
                <a:defRPr/>
              </a:pPr>
              <a:t>‹#›</a:t>
            </a:fld>
            <a:endParaRPr lang="en-GB" altLang="en-US"/>
          </a:p>
        </p:txBody>
      </p:sp>
    </p:spTree>
    <p:extLst>
      <p:ext uri="{BB962C8B-B14F-4D97-AF65-F5344CB8AC3E}">
        <p14:creationId xmlns:p14="http://schemas.microsoft.com/office/powerpoint/2010/main" val="312984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0A92250F-25AC-413D-95D4-5678E762C0F0}"/>
              </a:ext>
            </a:extLst>
          </p:cNvPr>
          <p:cNvSpPr>
            <a:spLocks noGrp="1"/>
          </p:cNvSpPr>
          <p:nvPr>
            <p:ph type="dt" sz="half" idx="10"/>
          </p:nvPr>
        </p:nvSpPr>
        <p:spPr/>
        <p:txBody>
          <a:bodyPr/>
          <a:lstStyle>
            <a:lvl1pPr>
              <a:defRPr/>
            </a:lvl1pPr>
          </a:lstStyle>
          <a:p>
            <a:pPr>
              <a:defRPr/>
            </a:pPr>
            <a:fld id="{21052C73-337B-473F-AFF1-DC86AA8A9050}" type="datetimeFigureOut">
              <a:rPr lang="en-GB"/>
              <a:pPr>
                <a:defRPr/>
              </a:pPr>
              <a:t>12/01/2021</a:t>
            </a:fld>
            <a:endParaRPr lang="en-GB"/>
          </a:p>
        </p:txBody>
      </p:sp>
      <p:sp>
        <p:nvSpPr>
          <p:cNvPr id="6" name="Footer Placeholder 4">
            <a:extLst>
              <a:ext uri="{FF2B5EF4-FFF2-40B4-BE49-F238E27FC236}">
                <a16:creationId xmlns:a16="http://schemas.microsoft.com/office/drawing/2014/main" id="{F70CD0CE-1F84-47AE-AA78-C7E2A431164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8B78E73-786D-4228-AE65-2AEAABA95E39}"/>
              </a:ext>
            </a:extLst>
          </p:cNvPr>
          <p:cNvSpPr>
            <a:spLocks noGrp="1"/>
          </p:cNvSpPr>
          <p:nvPr>
            <p:ph type="sldNum" sz="quarter" idx="12"/>
          </p:nvPr>
        </p:nvSpPr>
        <p:spPr/>
        <p:txBody>
          <a:bodyPr/>
          <a:lstStyle>
            <a:lvl1pPr>
              <a:defRPr/>
            </a:lvl1pPr>
          </a:lstStyle>
          <a:p>
            <a:pPr>
              <a:defRPr/>
            </a:pPr>
            <a:fld id="{4FB38ADC-B073-4556-BA35-DF422A2CA7FF}" type="slidenum">
              <a:rPr lang="en-GB" altLang="en-US"/>
              <a:pPr>
                <a:defRPr/>
              </a:pPr>
              <a:t>‹#›</a:t>
            </a:fld>
            <a:endParaRPr lang="en-GB" altLang="en-US"/>
          </a:p>
        </p:txBody>
      </p:sp>
    </p:spTree>
    <p:extLst>
      <p:ext uri="{BB962C8B-B14F-4D97-AF65-F5344CB8AC3E}">
        <p14:creationId xmlns:p14="http://schemas.microsoft.com/office/powerpoint/2010/main" val="393491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7985C6F-0C46-4F39-85A8-7CFDB683AB20}"/>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9F75CE7-3A6B-4B96-A62F-51B6115BFB7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E47B547-CCAE-4569-812D-7949CAC472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0CCFC1-7E85-4CD0-BDF2-99A5D0587AC4}" type="datetimeFigureOut">
              <a:rPr lang="en-GB"/>
              <a:pPr>
                <a:defRPr/>
              </a:pPr>
              <a:t>12/01/2021</a:t>
            </a:fld>
            <a:endParaRPr lang="en-GB"/>
          </a:p>
        </p:txBody>
      </p:sp>
      <p:sp>
        <p:nvSpPr>
          <p:cNvPr id="5" name="Footer Placeholder 4">
            <a:extLst>
              <a:ext uri="{FF2B5EF4-FFF2-40B4-BE49-F238E27FC236}">
                <a16:creationId xmlns:a16="http://schemas.microsoft.com/office/drawing/2014/main" id="{0172A2A9-8342-43BB-B912-122E5D72E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6874CAF3-2461-4670-99C7-944861F69B1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8FDCA153-F0F6-4215-B0AF-F1D85372A28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ubtitle 2">
            <a:extLst>
              <a:ext uri="{FF2B5EF4-FFF2-40B4-BE49-F238E27FC236}">
                <a16:creationId xmlns:a16="http://schemas.microsoft.com/office/drawing/2014/main" id="{285B065E-8EDF-4B1C-9387-5FE372E72ECD}"/>
              </a:ext>
            </a:extLst>
          </p:cNvPr>
          <p:cNvSpPr>
            <a:spLocks noGrp="1"/>
          </p:cNvSpPr>
          <p:nvPr>
            <p:ph type="subTitle" idx="1"/>
          </p:nvPr>
        </p:nvSpPr>
        <p:spPr>
          <a:xfrm>
            <a:off x="1257300" y="2332038"/>
            <a:ext cx="9766300" cy="1020762"/>
          </a:xfrm>
        </p:spPr>
        <p:txBody>
          <a:bodyPr/>
          <a:lstStyle/>
          <a:p>
            <a:pPr eaLnBrk="1" hangingPunct="1"/>
            <a:r>
              <a:rPr lang="en-GB" altLang="en-US" sz="4400" u="sng">
                <a:latin typeface="Arial" panose="020B0604020202020204" pitchFamily="34" charset="0"/>
                <a:cs typeface="Arial" panose="020B0604020202020204" pitchFamily="34" charset="0"/>
              </a:rPr>
              <a:t>To tell the time to the nearest minute</a:t>
            </a:r>
          </a:p>
        </p:txBody>
      </p:sp>
      <p:pic>
        <p:nvPicPr>
          <p:cNvPr id="3" name="Recorded Sound">
            <a:hlinkClick r:id="" action="ppaction://media"/>
            <a:extLst>
              <a:ext uri="{FF2B5EF4-FFF2-40B4-BE49-F238E27FC236}">
                <a16:creationId xmlns:a16="http://schemas.microsoft.com/office/drawing/2014/main" id="{4680B0FD-FFEE-485E-A2FF-635B7150587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90921" y="520479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4804325-CDB1-4366-9817-9C6E366098B2}"/>
              </a:ext>
            </a:extLst>
          </p:cNvPr>
          <p:cNvSpPr>
            <a:spLocks noGrp="1"/>
          </p:cNvSpPr>
          <p:nvPr>
            <p:ph type="title"/>
          </p:nvPr>
        </p:nvSpPr>
        <p:spPr>
          <a:xfrm>
            <a:off x="690563" y="671513"/>
            <a:ext cx="4338637" cy="5576887"/>
          </a:xfrm>
        </p:spPr>
        <p:txBody>
          <a:bodyPr/>
          <a:lstStyle/>
          <a:p>
            <a:pPr>
              <a:lnSpc>
                <a:spcPct val="100000"/>
              </a:lnSpc>
            </a:pPr>
            <a:r>
              <a:rPr lang="en-GB" altLang="en-US" sz="2400">
                <a:latin typeface="Arial" panose="020B0604020202020204" pitchFamily="34" charset="0"/>
                <a:cs typeface="Arial" panose="020B0604020202020204" pitchFamily="34" charset="0"/>
              </a:rPr>
              <a:t>Reading the time to the hour needs a little more concentration than with minutes past the hour. </a:t>
            </a:r>
            <a:br>
              <a:rPr lang="en-GB" altLang="en-US" sz="2400">
                <a:latin typeface="Arial" panose="020B0604020202020204" pitchFamily="34" charset="0"/>
                <a:cs typeface="Arial" panose="020B0604020202020204" pitchFamily="34" charset="0"/>
              </a:rPr>
            </a:br>
            <a:br>
              <a:rPr lang="en-GB" altLang="en-US" sz="2400">
                <a:latin typeface="Arial" panose="020B0604020202020204" pitchFamily="34" charset="0"/>
                <a:cs typeface="Arial" panose="020B0604020202020204" pitchFamily="34" charset="0"/>
              </a:rPr>
            </a:br>
            <a:r>
              <a:rPr lang="en-GB" altLang="en-US" sz="2400">
                <a:latin typeface="Arial" panose="020B0604020202020204" pitchFamily="34" charset="0"/>
                <a:cs typeface="Arial" panose="020B0604020202020204" pitchFamily="34" charset="0"/>
              </a:rPr>
              <a:t>A simple method is to count the blocks of </a:t>
            </a:r>
            <a:r>
              <a:rPr lang="en-GB" altLang="en-US" sz="2400">
                <a:solidFill>
                  <a:srgbClr val="BD0928"/>
                </a:solidFill>
                <a:latin typeface="Arial" panose="020B0604020202020204" pitchFamily="34" charset="0"/>
                <a:cs typeface="Arial" panose="020B0604020202020204" pitchFamily="34" charset="0"/>
              </a:rPr>
              <a:t>5 minutes</a:t>
            </a:r>
            <a:r>
              <a:rPr lang="en-GB" altLang="en-US" sz="2400">
                <a:latin typeface="Arial" panose="020B0604020202020204" pitchFamily="34" charset="0"/>
                <a:cs typeface="Arial" panose="020B0604020202020204" pitchFamily="34" charset="0"/>
              </a:rPr>
              <a:t> to the hour from ‘</a:t>
            </a:r>
            <a:r>
              <a:rPr lang="en-GB" altLang="en-US" sz="2400">
                <a:solidFill>
                  <a:srgbClr val="BD0928"/>
                </a:solidFill>
                <a:latin typeface="Arial" panose="020B0604020202020204" pitchFamily="34" charset="0"/>
                <a:cs typeface="Arial" panose="020B0604020202020204" pitchFamily="34" charset="0"/>
              </a:rPr>
              <a:t>0</a:t>
            </a:r>
            <a:r>
              <a:rPr lang="en-GB" altLang="en-US" sz="2400">
                <a:latin typeface="Arial" panose="020B0604020202020204" pitchFamily="34" charset="0"/>
                <a:cs typeface="Arial" panose="020B0604020202020204" pitchFamily="34" charset="0"/>
              </a:rPr>
              <a:t>’ at the top, then any more minutes there may be.</a:t>
            </a:r>
            <a:br>
              <a:rPr lang="en-GB" altLang="en-US" sz="2400">
                <a:latin typeface="Arial" panose="020B0604020202020204" pitchFamily="34" charset="0"/>
                <a:cs typeface="Arial" panose="020B0604020202020204" pitchFamily="34" charset="0"/>
              </a:rPr>
            </a:br>
            <a:br>
              <a:rPr lang="en-GB" altLang="en-US" sz="2400">
                <a:latin typeface="Arial" panose="020B0604020202020204" pitchFamily="34" charset="0"/>
                <a:cs typeface="Arial" panose="020B0604020202020204" pitchFamily="34" charset="0"/>
              </a:rPr>
            </a:br>
            <a:r>
              <a:rPr lang="en-GB" altLang="en-US" sz="2400">
                <a:latin typeface="Arial" panose="020B0604020202020204" pitchFamily="34" charset="0"/>
                <a:cs typeface="Arial" panose="020B0604020202020204" pitchFamily="34" charset="0"/>
              </a:rPr>
              <a:t>This show </a:t>
            </a:r>
            <a:r>
              <a:rPr lang="en-GB" altLang="en-US" sz="2400">
                <a:solidFill>
                  <a:srgbClr val="BD0928"/>
                </a:solidFill>
                <a:latin typeface="Arial" panose="020B0604020202020204" pitchFamily="34" charset="0"/>
                <a:cs typeface="Arial" panose="020B0604020202020204" pitchFamily="34" charset="0"/>
              </a:rPr>
              <a:t>5 lots of 5 minutes</a:t>
            </a:r>
            <a:r>
              <a:rPr lang="en-GB" altLang="en-US" sz="2400">
                <a:latin typeface="Arial" panose="020B0604020202020204" pitchFamily="34" charset="0"/>
                <a:cs typeface="Arial" panose="020B0604020202020204" pitchFamily="34" charset="0"/>
              </a:rPr>
              <a:t> and </a:t>
            </a:r>
            <a:r>
              <a:rPr lang="en-GB" altLang="en-US" sz="2400">
                <a:solidFill>
                  <a:srgbClr val="BD0928"/>
                </a:solidFill>
                <a:latin typeface="Arial" panose="020B0604020202020204" pitchFamily="34" charset="0"/>
                <a:cs typeface="Arial" panose="020B0604020202020204" pitchFamily="34" charset="0"/>
              </a:rPr>
              <a:t>1 more minute</a:t>
            </a:r>
            <a:r>
              <a:rPr lang="en-GB" altLang="en-US" sz="2400">
                <a:latin typeface="Arial" panose="020B0604020202020204" pitchFamily="34" charset="0"/>
                <a:cs typeface="Arial" panose="020B0604020202020204" pitchFamily="34" charset="0"/>
              </a:rPr>
              <a:t>.</a:t>
            </a:r>
            <a:br>
              <a:rPr lang="en-GB" altLang="en-US" sz="2400">
                <a:latin typeface="Arial" panose="020B0604020202020204" pitchFamily="34" charset="0"/>
                <a:cs typeface="Arial" panose="020B0604020202020204" pitchFamily="34" charset="0"/>
              </a:rPr>
            </a:br>
            <a:br>
              <a:rPr lang="en-GB" altLang="en-US" sz="2400">
                <a:latin typeface="Arial" panose="020B0604020202020204" pitchFamily="34" charset="0"/>
                <a:cs typeface="Arial" panose="020B0604020202020204" pitchFamily="34" charset="0"/>
              </a:rPr>
            </a:br>
            <a:r>
              <a:rPr lang="en-GB" altLang="en-US" sz="2400">
                <a:latin typeface="Arial" panose="020B0604020202020204" pitchFamily="34" charset="0"/>
                <a:cs typeface="Arial" panose="020B0604020202020204" pitchFamily="34" charset="0"/>
              </a:rPr>
              <a:t>What is the exact time? </a:t>
            </a:r>
          </a:p>
        </p:txBody>
      </p:sp>
      <p:grpSp>
        <p:nvGrpSpPr>
          <p:cNvPr id="19459" name="Group 3">
            <a:extLst>
              <a:ext uri="{FF2B5EF4-FFF2-40B4-BE49-F238E27FC236}">
                <a16:creationId xmlns:a16="http://schemas.microsoft.com/office/drawing/2014/main" id="{86201A57-DCFC-4BFD-BFC2-61AF57375B6C}"/>
              </a:ext>
            </a:extLst>
          </p:cNvPr>
          <p:cNvGrpSpPr>
            <a:grpSpLocks/>
          </p:cNvGrpSpPr>
          <p:nvPr/>
        </p:nvGrpSpPr>
        <p:grpSpPr bwMode="auto">
          <a:xfrm>
            <a:off x="5713413" y="1296988"/>
            <a:ext cx="3976687" cy="4089400"/>
            <a:chOff x="2179213" y="2036500"/>
            <a:chExt cx="3976963" cy="4089355"/>
          </a:xfrm>
        </p:grpSpPr>
        <p:grpSp>
          <p:nvGrpSpPr>
            <p:cNvPr id="19461" name="Group 4">
              <a:extLst>
                <a:ext uri="{FF2B5EF4-FFF2-40B4-BE49-F238E27FC236}">
                  <a16:creationId xmlns:a16="http://schemas.microsoft.com/office/drawing/2014/main" id="{20EDD532-87DC-40C2-9B9F-2A9A1E618BA9}"/>
                </a:ext>
              </a:extLst>
            </p:cNvPr>
            <p:cNvGrpSpPr>
              <a:grpSpLocks/>
            </p:cNvGrpSpPr>
            <p:nvPr/>
          </p:nvGrpSpPr>
          <p:grpSpPr bwMode="auto">
            <a:xfrm>
              <a:off x="2761723" y="2564904"/>
              <a:ext cx="3394453" cy="3394453"/>
              <a:chOff x="2699792" y="1324508"/>
              <a:chExt cx="3355627" cy="3356992"/>
            </a:xfrm>
          </p:grpSpPr>
          <p:pic>
            <p:nvPicPr>
              <p:cNvPr id="19467" name="Picture 1">
                <a:extLst>
                  <a:ext uri="{FF2B5EF4-FFF2-40B4-BE49-F238E27FC236}">
                    <a16:creationId xmlns:a16="http://schemas.microsoft.com/office/drawing/2014/main" id="{02D5AFBD-F4EB-445F-A519-734851428B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324508"/>
                <a:ext cx="3355627"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EFDAB460-844B-4E29-BBD2-F7070F1DB8EB}"/>
                  </a:ext>
                </a:extLst>
              </p:cNvPr>
              <p:cNvCxnSpPr/>
              <p:nvPr/>
            </p:nvCxnSpPr>
            <p:spPr>
              <a:xfrm flipH="1" flipV="1">
                <a:off x="3652590" y="2709440"/>
                <a:ext cx="726655" cy="30614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3DBDA30-7F03-4BD4-9DA2-061DF7427B9E}"/>
                  </a:ext>
                </a:extLst>
              </p:cNvPr>
              <p:cNvCxnSpPr/>
              <p:nvPr/>
            </p:nvCxnSpPr>
            <p:spPr>
              <a:xfrm flipH="1">
                <a:off x="3848771" y="3020293"/>
                <a:ext cx="547739" cy="1152353"/>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Curved Down Arrow 1">
              <a:extLst>
                <a:ext uri="{FF2B5EF4-FFF2-40B4-BE49-F238E27FC236}">
                  <a16:creationId xmlns:a16="http://schemas.microsoft.com/office/drawing/2014/main" id="{4F09CAD8-7C1D-48E7-9B0E-E9875F7B6C58}"/>
                </a:ext>
              </a:extLst>
            </p:cNvPr>
            <p:cNvSpPr/>
            <p:nvPr/>
          </p:nvSpPr>
          <p:spPr>
            <a:xfrm rot="13610394">
              <a:off x="2522970" y="5370985"/>
              <a:ext cx="977889" cy="53185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7" name="Curved Down Arrow 12">
              <a:extLst>
                <a:ext uri="{FF2B5EF4-FFF2-40B4-BE49-F238E27FC236}">
                  <a16:creationId xmlns:a16="http://schemas.microsoft.com/office/drawing/2014/main" id="{3C0D5EF8-C11C-4622-93A4-B8228E0B73C0}"/>
                </a:ext>
              </a:extLst>
            </p:cNvPr>
            <p:cNvSpPr/>
            <p:nvPr/>
          </p:nvSpPr>
          <p:spPr>
            <a:xfrm rot="15615181">
              <a:off x="1956193" y="4410558"/>
              <a:ext cx="977889" cy="531849"/>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8" name="Curved Down Arrow 13">
              <a:extLst>
                <a:ext uri="{FF2B5EF4-FFF2-40B4-BE49-F238E27FC236}">
                  <a16:creationId xmlns:a16="http://schemas.microsoft.com/office/drawing/2014/main" id="{06795B9A-9F5F-4773-BAB0-2B779835E494}"/>
                </a:ext>
              </a:extLst>
            </p:cNvPr>
            <p:cNvSpPr/>
            <p:nvPr/>
          </p:nvSpPr>
          <p:spPr>
            <a:xfrm rot="17077345">
              <a:off x="2002234" y="3392982"/>
              <a:ext cx="977889" cy="53185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9" name="Curved Down Arrow 15">
              <a:extLst>
                <a:ext uri="{FF2B5EF4-FFF2-40B4-BE49-F238E27FC236}">
                  <a16:creationId xmlns:a16="http://schemas.microsoft.com/office/drawing/2014/main" id="{475E2E10-0F0F-4A25-8975-1BE42973CAD8}"/>
                </a:ext>
              </a:extLst>
            </p:cNvPr>
            <p:cNvSpPr/>
            <p:nvPr/>
          </p:nvSpPr>
          <p:spPr>
            <a:xfrm rot="20609207">
              <a:off x="3474703" y="2036500"/>
              <a:ext cx="977968" cy="531806"/>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10" name="Curved Down Arrow 17">
              <a:extLst>
                <a:ext uri="{FF2B5EF4-FFF2-40B4-BE49-F238E27FC236}">
                  <a16:creationId xmlns:a16="http://schemas.microsoft.com/office/drawing/2014/main" id="{30BBDC8D-BCCD-4720-BC02-94E9D17C7D8D}"/>
                </a:ext>
              </a:extLst>
            </p:cNvPr>
            <p:cNvSpPr/>
            <p:nvPr/>
          </p:nvSpPr>
          <p:spPr>
            <a:xfrm rot="12613800">
              <a:off x="3446126" y="5852808"/>
              <a:ext cx="261955" cy="139698"/>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grpSp>
      <p:pic>
        <p:nvPicPr>
          <p:cNvPr id="3" name="Recorded Sound">
            <a:hlinkClick r:id="" action="ppaction://media"/>
            <a:extLst>
              <a:ext uri="{FF2B5EF4-FFF2-40B4-BE49-F238E27FC236}">
                <a16:creationId xmlns:a16="http://schemas.microsoft.com/office/drawing/2014/main" id="{A9192203-62D7-4461-8E6B-DD69DEB136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35478" y="5638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5C37608-81CB-4437-89D1-7AF5664159B8}"/>
              </a:ext>
            </a:extLst>
          </p:cNvPr>
          <p:cNvSpPr>
            <a:spLocks noGrp="1"/>
          </p:cNvSpPr>
          <p:nvPr>
            <p:ph type="title"/>
          </p:nvPr>
        </p:nvSpPr>
        <p:spPr>
          <a:xfrm>
            <a:off x="1981200" y="479425"/>
            <a:ext cx="8220075" cy="1479550"/>
          </a:xfrm>
        </p:spPr>
        <p:txBody>
          <a:bodyPr/>
          <a:lstStyle/>
          <a:p>
            <a:pPr algn="ctr">
              <a:lnSpc>
                <a:spcPct val="100000"/>
              </a:lnSpc>
            </a:pPr>
            <a:r>
              <a:rPr lang="en-GB" altLang="en-US" sz="3600">
                <a:latin typeface="Arial" panose="020B0604020202020204" pitchFamily="34" charset="0"/>
                <a:cs typeface="Arial" panose="020B0604020202020204" pitchFamily="34" charset="0"/>
              </a:rPr>
              <a:t>The exact time is </a:t>
            </a:r>
            <a:r>
              <a:rPr lang="en-GB" altLang="en-US" sz="3600">
                <a:solidFill>
                  <a:srgbClr val="BD0928"/>
                </a:solidFill>
                <a:latin typeface="Arial" panose="020B0604020202020204" pitchFamily="34" charset="0"/>
                <a:cs typeface="Arial" panose="020B0604020202020204" pitchFamily="34" charset="0"/>
              </a:rPr>
              <a:t>26 minutes </a:t>
            </a:r>
            <a:r>
              <a:rPr lang="en-GB" altLang="en-US" sz="3600">
                <a:latin typeface="Arial" panose="020B0604020202020204" pitchFamily="34" charset="0"/>
                <a:cs typeface="Arial" panose="020B0604020202020204" pitchFamily="34" charset="0"/>
              </a:rPr>
              <a:t>to </a:t>
            </a:r>
            <a:r>
              <a:rPr lang="en-GB" altLang="en-US" sz="3600">
                <a:solidFill>
                  <a:srgbClr val="BD0928"/>
                </a:solidFill>
                <a:latin typeface="Arial" panose="020B0604020202020204" pitchFamily="34" charset="0"/>
                <a:cs typeface="Arial" panose="020B0604020202020204" pitchFamily="34" charset="0"/>
              </a:rPr>
              <a:t>10</a:t>
            </a:r>
            <a:r>
              <a:rPr lang="en-GB" altLang="en-US" sz="3600">
                <a:latin typeface="Arial" panose="020B0604020202020204" pitchFamily="34" charset="0"/>
                <a:cs typeface="Arial" panose="020B0604020202020204" pitchFamily="34" charset="0"/>
              </a:rPr>
              <a:t>.</a:t>
            </a:r>
          </a:p>
        </p:txBody>
      </p:sp>
      <p:grpSp>
        <p:nvGrpSpPr>
          <p:cNvPr id="20483" name="Group 4">
            <a:extLst>
              <a:ext uri="{FF2B5EF4-FFF2-40B4-BE49-F238E27FC236}">
                <a16:creationId xmlns:a16="http://schemas.microsoft.com/office/drawing/2014/main" id="{B8423F34-E0CD-4C6D-815B-585EAE626F6C}"/>
              </a:ext>
            </a:extLst>
          </p:cNvPr>
          <p:cNvGrpSpPr>
            <a:grpSpLocks/>
          </p:cNvGrpSpPr>
          <p:nvPr/>
        </p:nvGrpSpPr>
        <p:grpSpPr bwMode="auto">
          <a:xfrm>
            <a:off x="4440238" y="2133600"/>
            <a:ext cx="3394075" cy="3394075"/>
            <a:chOff x="2699792" y="1324508"/>
            <a:chExt cx="3355627" cy="3356992"/>
          </a:xfrm>
        </p:grpSpPr>
        <p:pic>
          <p:nvPicPr>
            <p:cNvPr id="20485" name="Picture 1">
              <a:extLst>
                <a:ext uri="{FF2B5EF4-FFF2-40B4-BE49-F238E27FC236}">
                  <a16:creationId xmlns:a16="http://schemas.microsoft.com/office/drawing/2014/main" id="{1095D5D0-0A5A-429D-83F8-422D4647BD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324508"/>
              <a:ext cx="3355627"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a:extLst>
                <a:ext uri="{FF2B5EF4-FFF2-40B4-BE49-F238E27FC236}">
                  <a16:creationId xmlns:a16="http://schemas.microsoft.com/office/drawing/2014/main" id="{A2F75909-B469-49BC-B6B7-2228D23D5C37}"/>
                </a:ext>
              </a:extLst>
            </p:cNvPr>
            <p:cNvCxnSpPr/>
            <p:nvPr/>
          </p:nvCxnSpPr>
          <p:spPr>
            <a:xfrm flipH="1" flipV="1">
              <a:off x="3652488" y="2709385"/>
              <a:ext cx="726687" cy="30618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79BAFB4-A9ED-4748-A4FA-116F1C1C8210}"/>
                </a:ext>
              </a:extLst>
            </p:cNvPr>
            <p:cNvCxnSpPr/>
            <p:nvPr/>
          </p:nvCxnSpPr>
          <p:spPr>
            <a:xfrm flipH="1">
              <a:off x="3848678" y="3020276"/>
              <a:ext cx="547761" cy="1152494"/>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pic>
        <p:nvPicPr>
          <p:cNvPr id="3" name="Recorded Sound">
            <a:hlinkClick r:id="" action="ppaction://media"/>
            <a:extLst>
              <a:ext uri="{FF2B5EF4-FFF2-40B4-BE49-F238E27FC236}">
                <a16:creationId xmlns:a16="http://schemas.microsoft.com/office/drawing/2014/main" id="{099424BB-4824-4154-A0EE-B04BE76097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49521" y="535056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7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9914674-DE0A-4C9A-8748-C5BA83288C4A}"/>
              </a:ext>
            </a:extLst>
          </p:cNvPr>
          <p:cNvSpPr>
            <a:spLocks noGrp="1"/>
          </p:cNvSpPr>
          <p:nvPr>
            <p:ph type="title"/>
          </p:nvPr>
        </p:nvSpPr>
        <p:spPr>
          <a:xfrm>
            <a:off x="6816725" y="1751013"/>
            <a:ext cx="4495800" cy="4089400"/>
          </a:xfrm>
        </p:spPr>
        <p:txBody>
          <a:bodyPr/>
          <a:lstStyle/>
          <a:p>
            <a:pPr algn="ctr">
              <a:lnSpc>
                <a:spcPct val="100000"/>
              </a:lnSpc>
            </a:pPr>
            <a:r>
              <a:rPr lang="en-GB" altLang="en-US" sz="2800">
                <a:latin typeface="Arial" panose="020B0604020202020204" pitchFamily="34" charset="0"/>
                <a:cs typeface="Arial" panose="020B0604020202020204" pitchFamily="34" charset="0"/>
              </a:rPr>
              <a:t>The numbers in green on this clock show the minutes to the hour. </a:t>
            </a:r>
            <a:br>
              <a:rPr lang="en-GB" altLang="en-US" sz="2800">
                <a:latin typeface="Arial" panose="020B0604020202020204" pitchFamily="34" charset="0"/>
                <a:cs typeface="Arial" panose="020B0604020202020204" pitchFamily="34" charset="0"/>
              </a:rPr>
            </a:br>
            <a:br>
              <a:rPr lang="en-GB" altLang="en-US" sz="2800">
                <a:latin typeface="Arial" panose="020B0604020202020204" pitchFamily="34" charset="0"/>
                <a:cs typeface="Arial" panose="020B0604020202020204" pitchFamily="34" charset="0"/>
              </a:rPr>
            </a:br>
            <a:r>
              <a:rPr lang="en-GB" altLang="en-US" sz="2800">
                <a:latin typeface="Arial" panose="020B0604020202020204" pitchFamily="34" charset="0"/>
                <a:cs typeface="Arial" panose="020B0604020202020204" pitchFamily="34" charset="0"/>
              </a:rPr>
              <a:t>These green numbers just make it easier to read the minutes to the hour (normal clocks don’t look like this)</a:t>
            </a:r>
          </a:p>
        </p:txBody>
      </p:sp>
      <p:pic>
        <p:nvPicPr>
          <p:cNvPr id="21507" name="Picture 1">
            <a:extLst>
              <a:ext uri="{FF2B5EF4-FFF2-40B4-BE49-F238E27FC236}">
                <a16:creationId xmlns:a16="http://schemas.microsoft.com/office/drawing/2014/main" id="{E56EFB09-A1CC-4B5B-9054-8FA6D84C14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9338" y="1466850"/>
            <a:ext cx="4113212"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0AC0C9A-4716-4A87-9AE5-3D0C42BB58E3}"/>
              </a:ext>
            </a:extLst>
          </p:cNvPr>
          <p:cNvSpPr>
            <a:spLocks noGrp="1"/>
          </p:cNvSpPr>
          <p:nvPr>
            <p:ph type="title"/>
          </p:nvPr>
        </p:nvSpPr>
        <p:spPr>
          <a:xfrm>
            <a:off x="1989138" y="414338"/>
            <a:ext cx="8186737" cy="1835150"/>
          </a:xfrm>
        </p:spPr>
        <p:txBody>
          <a:bodyPr/>
          <a:lstStyle/>
          <a:p>
            <a:pPr algn="ctr">
              <a:lnSpc>
                <a:spcPct val="100000"/>
              </a:lnSpc>
            </a:pPr>
            <a:r>
              <a:rPr lang="en-GB" altLang="en-US" sz="2800">
                <a:latin typeface="Arial" panose="020B0604020202020204" pitchFamily="34" charset="0"/>
                <a:cs typeface="Arial" panose="020B0604020202020204" pitchFamily="34" charset="0"/>
              </a:rPr>
              <a:t>What is the exact time here?</a:t>
            </a:r>
            <a:br>
              <a:rPr lang="en-GB" altLang="en-US" sz="2800">
                <a:latin typeface="Arial" panose="020B0604020202020204" pitchFamily="34" charset="0"/>
                <a:cs typeface="Arial" panose="020B0604020202020204" pitchFamily="34" charset="0"/>
              </a:rPr>
            </a:br>
            <a:r>
              <a:rPr lang="en-GB" altLang="en-US" sz="2800">
                <a:latin typeface="Arial" panose="020B0604020202020204" pitchFamily="34" charset="0"/>
                <a:cs typeface="Arial" panose="020B0604020202020204" pitchFamily="34" charset="0"/>
              </a:rPr>
              <a:t>(Hint – it is the </a:t>
            </a:r>
            <a:r>
              <a:rPr lang="en-GB" altLang="en-US" sz="2800">
                <a:solidFill>
                  <a:srgbClr val="87BD31"/>
                </a:solidFill>
                <a:latin typeface="Arial" panose="020B0604020202020204" pitchFamily="34" charset="0"/>
                <a:cs typeface="Arial" panose="020B0604020202020204" pitchFamily="34" charset="0"/>
              </a:rPr>
              <a:t>green</a:t>
            </a:r>
            <a:r>
              <a:rPr lang="en-GB" altLang="en-US" sz="2800">
                <a:latin typeface="Arial" panose="020B0604020202020204" pitchFamily="34" charset="0"/>
                <a:cs typeface="Arial" panose="020B0604020202020204" pitchFamily="34" charset="0"/>
              </a:rPr>
              <a:t> number to the black number.)</a:t>
            </a:r>
          </a:p>
        </p:txBody>
      </p:sp>
      <p:grpSp>
        <p:nvGrpSpPr>
          <p:cNvPr id="22531" name="Group 4">
            <a:extLst>
              <a:ext uri="{FF2B5EF4-FFF2-40B4-BE49-F238E27FC236}">
                <a16:creationId xmlns:a16="http://schemas.microsoft.com/office/drawing/2014/main" id="{602DB83A-6F9B-41A3-941F-7431FA26F252}"/>
              </a:ext>
            </a:extLst>
          </p:cNvPr>
          <p:cNvGrpSpPr>
            <a:grpSpLocks/>
          </p:cNvGrpSpPr>
          <p:nvPr/>
        </p:nvGrpSpPr>
        <p:grpSpPr bwMode="auto">
          <a:xfrm>
            <a:off x="3857625" y="2520950"/>
            <a:ext cx="4113213" cy="3922713"/>
            <a:chOff x="2411760" y="1844824"/>
            <a:chExt cx="4113275" cy="3921878"/>
          </a:xfrm>
        </p:grpSpPr>
        <p:pic>
          <p:nvPicPr>
            <p:cNvPr id="22533" name="Picture 11">
              <a:extLst>
                <a:ext uri="{FF2B5EF4-FFF2-40B4-BE49-F238E27FC236}">
                  <a16:creationId xmlns:a16="http://schemas.microsoft.com/office/drawing/2014/main" id="{1C86D17F-C6C6-4D55-A9CF-08CC1D31F8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844824"/>
              <a:ext cx="4113275" cy="392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E59440EE-B021-4BA8-8525-46992DCCC484}"/>
                </a:ext>
              </a:extLst>
            </p:cNvPr>
            <p:cNvCxnSpPr/>
            <p:nvPr/>
          </p:nvCxnSpPr>
          <p:spPr bwMode="auto">
            <a:xfrm flipV="1">
              <a:off x="4618418" y="3644666"/>
              <a:ext cx="962040" cy="1618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2CBCCFB-7399-46C8-BD65-F07A6A6C5BC6}"/>
                </a:ext>
              </a:extLst>
            </p:cNvPr>
            <p:cNvCxnSpPr/>
            <p:nvPr/>
          </p:nvCxnSpPr>
          <p:spPr bwMode="auto">
            <a:xfrm flipH="1">
              <a:off x="3302361" y="3819254"/>
              <a:ext cx="1270019" cy="401553"/>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pic>
        <p:nvPicPr>
          <p:cNvPr id="2" name="Recorded Sound">
            <a:hlinkClick r:id="" action="ppaction://media"/>
            <a:extLst>
              <a:ext uri="{FF2B5EF4-FFF2-40B4-BE49-F238E27FC236}">
                <a16:creationId xmlns:a16="http://schemas.microsoft.com/office/drawing/2014/main" id="{62402C18-8382-46DD-8A77-405CC879AA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16209" y="554934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F99882C-2975-48AF-B0BF-6CDE8F65FD03}"/>
              </a:ext>
            </a:extLst>
          </p:cNvPr>
          <p:cNvSpPr>
            <a:spLocks noGrp="1"/>
          </p:cNvSpPr>
          <p:nvPr>
            <p:ph type="title"/>
          </p:nvPr>
        </p:nvSpPr>
        <p:spPr>
          <a:xfrm>
            <a:off x="1989138" y="414338"/>
            <a:ext cx="8186737" cy="1835150"/>
          </a:xfrm>
        </p:spPr>
        <p:txBody>
          <a:bodyPr/>
          <a:lstStyle/>
          <a:p>
            <a:pPr algn="ctr">
              <a:lnSpc>
                <a:spcPct val="100000"/>
              </a:lnSpc>
            </a:pPr>
            <a:r>
              <a:rPr lang="en-GB" altLang="en-US" sz="2800">
                <a:latin typeface="Arial" panose="020B0604020202020204" pitchFamily="34" charset="0"/>
                <a:cs typeface="Arial" panose="020B0604020202020204" pitchFamily="34" charset="0"/>
              </a:rPr>
              <a:t>The exact time is </a:t>
            </a:r>
            <a:r>
              <a:rPr lang="en-GB" altLang="en-US" sz="2800">
                <a:solidFill>
                  <a:srgbClr val="87BD31"/>
                </a:solidFill>
                <a:latin typeface="Arial" panose="020B0604020202020204" pitchFamily="34" charset="0"/>
                <a:cs typeface="Arial" panose="020B0604020202020204" pitchFamily="34" charset="0"/>
              </a:rPr>
              <a:t>18</a:t>
            </a:r>
            <a:r>
              <a:rPr lang="en-GB" altLang="en-US" sz="2800">
                <a:latin typeface="Arial" panose="020B0604020202020204" pitchFamily="34" charset="0"/>
                <a:cs typeface="Arial" panose="020B0604020202020204" pitchFamily="34" charset="0"/>
              </a:rPr>
              <a:t> minutes to 3.</a:t>
            </a:r>
          </a:p>
        </p:txBody>
      </p:sp>
      <p:pic>
        <p:nvPicPr>
          <p:cNvPr id="23555" name="Picture 1">
            <a:extLst>
              <a:ext uri="{FF2B5EF4-FFF2-40B4-BE49-F238E27FC236}">
                <a16:creationId xmlns:a16="http://schemas.microsoft.com/office/drawing/2014/main" id="{32CED954-BA0B-4B48-B3F0-FBDFD9DC4E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075" y="2249488"/>
            <a:ext cx="4110038"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E1C3B027-0B0A-421F-ADAC-C1CDE042A4F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55965" y="5430078"/>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a:extLst>
              <a:ext uri="{FF2B5EF4-FFF2-40B4-BE49-F238E27FC236}">
                <a16:creationId xmlns:a16="http://schemas.microsoft.com/office/drawing/2014/main" id="{7863ACAC-6440-4DCD-90CC-1BB6DFDD7612}"/>
              </a:ext>
            </a:extLst>
          </p:cNvPr>
          <p:cNvPicPr>
            <a:picLocks noChangeAspect="1"/>
          </p:cNvPicPr>
          <p:nvPr/>
        </p:nvPicPr>
        <p:blipFill>
          <a:blip r:embed="rId4">
            <a:extLst>
              <a:ext uri="{28A0092B-C50C-407E-A947-70E740481C1C}">
                <a14:useLocalDpi xmlns:a14="http://schemas.microsoft.com/office/drawing/2010/main" val="0"/>
              </a:ext>
            </a:extLst>
          </a:blip>
          <a:srcRect l="22188" t="23828" r="9792" b="17188"/>
          <a:stretch>
            <a:fillRect/>
          </a:stretch>
        </p:blipFill>
        <p:spPr bwMode="auto">
          <a:xfrm>
            <a:off x="1384300" y="266700"/>
            <a:ext cx="8902700"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corded Sound">
            <a:hlinkClick r:id="" action="ppaction://media"/>
            <a:extLst>
              <a:ext uri="{FF2B5EF4-FFF2-40B4-BE49-F238E27FC236}">
                <a16:creationId xmlns:a16="http://schemas.microsoft.com/office/drawing/2014/main" id="{2B463B4E-2CEA-4556-945F-140BA66AD23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02900" y="5721626"/>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5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A15D5AFA-0055-4787-9203-8A044F441218}"/>
              </a:ext>
            </a:extLst>
          </p:cNvPr>
          <p:cNvPicPr>
            <a:picLocks noChangeAspect="1"/>
          </p:cNvPicPr>
          <p:nvPr/>
        </p:nvPicPr>
        <p:blipFill>
          <a:blip r:embed="rId4">
            <a:extLst>
              <a:ext uri="{28A0092B-C50C-407E-A947-70E740481C1C}">
                <a14:useLocalDpi xmlns:a14="http://schemas.microsoft.com/office/drawing/2010/main" val="0"/>
              </a:ext>
            </a:extLst>
          </a:blip>
          <a:srcRect l="23959" t="23830" r="9270" b="24017"/>
          <a:stretch>
            <a:fillRect/>
          </a:stretch>
        </p:blipFill>
        <p:spPr bwMode="auto">
          <a:xfrm>
            <a:off x="1014413" y="207963"/>
            <a:ext cx="9840912" cy="614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B8C1299D-F643-47AE-88B4-E42C50BE04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6366" y="5756689"/>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E63A6036-7EC1-4B67-AF0D-10E982333D64}"/>
              </a:ext>
            </a:extLst>
          </p:cNvPr>
          <p:cNvPicPr>
            <a:picLocks noChangeAspect="1"/>
          </p:cNvPicPr>
          <p:nvPr/>
        </p:nvPicPr>
        <p:blipFill>
          <a:blip r:embed="rId4">
            <a:extLst>
              <a:ext uri="{28A0092B-C50C-407E-A947-70E740481C1C}">
                <a14:useLocalDpi xmlns:a14="http://schemas.microsoft.com/office/drawing/2010/main" val="0"/>
              </a:ext>
            </a:extLst>
          </a:blip>
          <a:srcRect l="23228" t="24609" r="9167" b="23822"/>
          <a:stretch>
            <a:fillRect/>
          </a:stretch>
        </p:blipFill>
        <p:spPr bwMode="auto">
          <a:xfrm>
            <a:off x="944563" y="279400"/>
            <a:ext cx="9998075" cy="610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D5AC91B8-E233-419A-8522-8DC0833BF0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86122" y="5522843"/>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F527EA35-2DA5-41F1-919D-D48A97BB25DF}"/>
              </a:ext>
            </a:extLst>
          </p:cNvPr>
          <p:cNvPicPr>
            <a:picLocks noChangeAspect="1"/>
          </p:cNvPicPr>
          <p:nvPr/>
        </p:nvPicPr>
        <p:blipFill>
          <a:blip r:embed="rId4">
            <a:extLst>
              <a:ext uri="{28A0092B-C50C-407E-A947-70E740481C1C}">
                <a14:useLocalDpi xmlns:a14="http://schemas.microsoft.com/office/drawing/2010/main" val="0"/>
              </a:ext>
            </a:extLst>
          </a:blip>
          <a:srcRect l="23405" t="23895" r="8447" b="24452"/>
          <a:stretch>
            <a:fillRect/>
          </a:stretch>
        </p:blipFill>
        <p:spPr bwMode="auto">
          <a:xfrm>
            <a:off x="1027113" y="282575"/>
            <a:ext cx="10048875"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D1D41213-72F2-412E-AF5D-57913A3700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72870" y="565536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3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2121">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CC626B71-7670-4111-9DD8-4683CA901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28" t="1172" r="4092" b="21478"/>
          <a:stretch>
            <a:fillRect/>
          </a:stretch>
        </p:blipFill>
        <p:spPr bwMode="auto">
          <a:xfrm>
            <a:off x="2276475" y="1998663"/>
            <a:ext cx="763905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6">
            <a:extLst>
              <a:ext uri="{FF2B5EF4-FFF2-40B4-BE49-F238E27FC236}">
                <a16:creationId xmlns:a16="http://schemas.microsoft.com/office/drawing/2014/main" id="{7BB1C84C-D695-4742-946A-E90665A52786}"/>
              </a:ext>
            </a:extLst>
          </p:cNvPr>
          <p:cNvSpPr>
            <a:spLocks noChangeArrowheads="1"/>
          </p:cNvSpPr>
          <p:nvPr/>
        </p:nvSpPr>
        <p:spPr bwMode="auto">
          <a:xfrm>
            <a:off x="2279650" y="144462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a:latin typeface="Arial" panose="020B0604020202020204" pitchFamily="34" charset="0"/>
                <a:cs typeface="Arial" panose="020B0604020202020204" pitchFamily="34" charset="0"/>
              </a:rPr>
              <a:t>a) 16 minutes past 3</a:t>
            </a:r>
          </a:p>
        </p:txBody>
      </p:sp>
      <p:sp>
        <p:nvSpPr>
          <p:cNvPr id="15364" name="Rectangle 7">
            <a:extLst>
              <a:ext uri="{FF2B5EF4-FFF2-40B4-BE49-F238E27FC236}">
                <a16:creationId xmlns:a16="http://schemas.microsoft.com/office/drawing/2014/main" id="{B1818B15-52BD-4533-BBFE-686DF7D4FD46}"/>
              </a:ext>
            </a:extLst>
          </p:cNvPr>
          <p:cNvSpPr>
            <a:spLocks noChangeArrowheads="1"/>
          </p:cNvSpPr>
          <p:nvPr/>
        </p:nvSpPr>
        <p:spPr bwMode="auto">
          <a:xfrm>
            <a:off x="4678363" y="696913"/>
            <a:ext cx="2908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4000">
                <a:latin typeface="Arial" panose="020B0604020202020204" pitchFamily="34" charset="0"/>
                <a:cs typeface="Arial" panose="020B0604020202020204" pitchFamily="34" charset="0"/>
              </a:rPr>
              <a:t>Clock Hands</a:t>
            </a:r>
          </a:p>
        </p:txBody>
      </p:sp>
      <p:pic>
        <p:nvPicPr>
          <p:cNvPr id="6" name="Picture 5">
            <a:extLst>
              <a:ext uri="{FF2B5EF4-FFF2-40B4-BE49-F238E27FC236}">
                <a16:creationId xmlns:a16="http://schemas.microsoft.com/office/drawing/2014/main" id="{78997EB7-32D8-43DF-8E9D-C88289A4ED31}"/>
              </a:ext>
            </a:extLst>
          </p:cNvPr>
          <p:cNvPicPr>
            <a:picLocks noChangeAspect="1"/>
          </p:cNvPicPr>
          <p:nvPr/>
        </p:nvPicPr>
        <p:blipFill rotWithShape="1">
          <a:blip r:embed="rId5" cstate="print"/>
          <a:srcRect l="14516" t="753" r="17259" b="2990"/>
          <a:stretch/>
        </p:blipFill>
        <p:spPr>
          <a:xfrm>
            <a:off x="4413250" y="2255838"/>
            <a:ext cx="3365500" cy="3355975"/>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1D1C204D-C3E8-466D-900D-62CA35CB7A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5516" t="201" r="11995" b="19183"/>
          <a:stretch>
            <a:fillRect/>
          </a:stretch>
        </p:blipFill>
        <p:spPr bwMode="auto">
          <a:xfrm rot="5780544">
            <a:off x="6049963" y="2478087"/>
            <a:ext cx="1270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1AC85D24-AB5A-49CE-ABE7-BAC27D7B23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0195" t="14093" r="6895" b="33035"/>
          <a:stretch>
            <a:fillRect/>
          </a:stretch>
        </p:blipFill>
        <p:spPr bwMode="auto">
          <a:xfrm rot="6074049">
            <a:off x="6047581" y="2958307"/>
            <a:ext cx="14922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A14CEC6D-0B28-404D-8F85-34C928A1A9EE}"/>
              </a:ext>
            </a:extLst>
          </p:cNvPr>
          <p:cNvGrpSpPr>
            <a:grpSpLocks/>
          </p:cNvGrpSpPr>
          <p:nvPr/>
        </p:nvGrpSpPr>
        <p:grpSpPr bwMode="auto">
          <a:xfrm>
            <a:off x="2362200" y="3833813"/>
            <a:ext cx="2174875" cy="2173287"/>
            <a:chOff x="913158" y="2101601"/>
            <a:chExt cx="2174363" cy="2174363"/>
          </a:xfrm>
        </p:grpSpPr>
        <p:sp>
          <p:nvSpPr>
            <p:cNvPr id="21" name="Oval 20">
              <a:extLst>
                <a:ext uri="{FF2B5EF4-FFF2-40B4-BE49-F238E27FC236}">
                  <a16:creationId xmlns:a16="http://schemas.microsoft.com/office/drawing/2014/main" id="{A6E1B9A5-DA67-4C6F-A0CB-9B45B79AF17C}"/>
                </a:ext>
              </a:extLst>
            </p:cNvPr>
            <p:cNvSpPr/>
            <p:nvPr/>
          </p:nvSpPr>
          <p:spPr>
            <a:xfrm>
              <a:off x="913158" y="2101601"/>
              <a:ext cx="2174363" cy="2174363"/>
            </a:xfrm>
            <a:prstGeom prst="ellipse">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71" name="Rectangle 21">
              <a:extLst>
                <a:ext uri="{FF2B5EF4-FFF2-40B4-BE49-F238E27FC236}">
                  <a16:creationId xmlns:a16="http://schemas.microsoft.com/office/drawing/2014/main" id="{5E21538B-03B3-4D8B-B5EA-A4C2C3A7DDDE}"/>
                </a:ext>
              </a:extLst>
            </p:cNvPr>
            <p:cNvSpPr>
              <a:spLocks noChangeArrowheads="1"/>
            </p:cNvSpPr>
            <p:nvPr/>
          </p:nvSpPr>
          <p:spPr bwMode="auto">
            <a:xfrm>
              <a:off x="944653" y="2450118"/>
              <a:ext cx="211137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a:latin typeface="Arial" panose="020B0604020202020204" pitchFamily="34" charset="0"/>
                  <a:cs typeface="Arial" panose="020B0604020202020204" pitchFamily="34" charset="0"/>
                </a:rPr>
                <a:t>The big hand points 1 minute after the 3. The small hand points just after the 3</a:t>
              </a:r>
              <a:r>
                <a:rPr lang="en-GB" altLang="en-US" sz="1800">
                  <a:latin typeface="Twinkl" panose="020B0604020202020204" charset="0"/>
                </a:rPr>
                <a:t>.</a:t>
              </a:r>
            </a:p>
          </p:txBody>
        </p:sp>
      </p:grpSp>
      <p:pic>
        <p:nvPicPr>
          <p:cNvPr id="2" name="Recorded Sound">
            <a:hlinkClick r:id="" action="ppaction://media"/>
            <a:extLst>
              <a:ext uri="{FF2B5EF4-FFF2-40B4-BE49-F238E27FC236}">
                <a16:creationId xmlns:a16="http://schemas.microsoft.com/office/drawing/2014/main" id="{291B9D54-9AAC-4F0A-ABEA-C6591174AA0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336695" y="57023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259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A1DE55EE-D2E1-4803-86C8-3644E96BFF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828" t="1172" r="4092" b="21478"/>
          <a:stretch>
            <a:fillRect/>
          </a:stretch>
        </p:blipFill>
        <p:spPr bwMode="auto">
          <a:xfrm>
            <a:off x="2276475" y="1998663"/>
            <a:ext cx="763905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6">
            <a:extLst>
              <a:ext uri="{FF2B5EF4-FFF2-40B4-BE49-F238E27FC236}">
                <a16:creationId xmlns:a16="http://schemas.microsoft.com/office/drawing/2014/main" id="{141CEABE-41B6-47DF-8700-AD4521C372A0}"/>
              </a:ext>
            </a:extLst>
          </p:cNvPr>
          <p:cNvSpPr>
            <a:spLocks noChangeArrowheads="1"/>
          </p:cNvSpPr>
          <p:nvPr/>
        </p:nvSpPr>
        <p:spPr bwMode="auto">
          <a:xfrm>
            <a:off x="2279650" y="1444625"/>
            <a:ext cx="76327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a:latin typeface="Arial" panose="020B0604020202020204" pitchFamily="34" charset="0"/>
                <a:cs typeface="Arial" panose="020B0604020202020204" pitchFamily="34" charset="0"/>
              </a:rPr>
              <a:t>b) 22 minutes past 11</a:t>
            </a:r>
          </a:p>
        </p:txBody>
      </p:sp>
      <p:sp>
        <p:nvSpPr>
          <p:cNvPr id="16388" name="Rectangle 7">
            <a:extLst>
              <a:ext uri="{FF2B5EF4-FFF2-40B4-BE49-F238E27FC236}">
                <a16:creationId xmlns:a16="http://schemas.microsoft.com/office/drawing/2014/main" id="{8F30CAFF-60AD-41D8-A665-0F9A0984A60E}"/>
              </a:ext>
            </a:extLst>
          </p:cNvPr>
          <p:cNvSpPr>
            <a:spLocks noChangeArrowheads="1"/>
          </p:cNvSpPr>
          <p:nvPr/>
        </p:nvSpPr>
        <p:spPr bwMode="auto">
          <a:xfrm>
            <a:off x="4678363" y="696913"/>
            <a:ext cx="29083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4000">
                <a:latin typeface="Arial" panose="020B0604020202020204" pitchFamily="34" charset="0"/>
                <a:cs typeface="Arial" panose="020B0604020202020204" pitchFamily="34" charset="0"/>
              </a:rPr>
              <a:t>Clock Hands</a:t>
            </a:r>
          </a:p>
        </p:txBody>
      </p:sp>
      <p:pic>
        <p:nvPicPr>
          <p:cNvPr id="6" name="Picture 5">
            <a:extLst>
              <a:ext uri="{FF2B5EF4-FFF2-40B4-BE49-F238E27FC236}">
                <a16:creationId xmlns:a16="http://schemas.microsoft.com/office/drawing/2014/main" id="{F9FEEA11-BFE5-491F-B8F0-F34420FE8E2B}"/>
              </a:ext>
            </a:extLst>
          </p:cNvPr>
          <p:cNvPicPr>
            <a:picLocks noChangeAspect="1"/>
          </p:cNvPicPr>
          <p:nvPr/>
        </p:nvPicPr>
        <p:blipFill rotWithShape="1">
          <a:blip r:embed="rId5" cstate="print"/>
          <a:srcRect l="14516" t="753" r="17259" b="2990"/>
          <a:stretch/>
        </p:blipFill>
        <p:spPr>
          <a:xfrm>
            <a:off x="4413250" y="2255838"/>
            <a:ext cx="3365500" cy="3355975"/>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35EB18A1-2948-456E-AA7D-334F9B3501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85516" t="201" r="11995" b="19183"/>
          <a:stretch>
            <a:fillRect/>
          </a:stretch>
        </p:blipFill>
        <p:spPr bwMode="auto">
          <a:xfrm rot="7929407">
            <a:off x="6049963" y="2478087"/>
            <a:ext cx="1270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DD488CE6-337C-4F85-B43B-A9827FA050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0195" t="14093" r="6895" b="33035"/>
          <a:stretch>
            <a:fillRect/>
          </a:stretch>
        </p:blipFill>
        <p:spPr bwMode="auto">
          <a:xfrm rot="-1155232">
            <a:off x="6048375" y="2959100"/>
            <a:ext cx="14763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a:extLst>
              <a:ext uri="{FF2B5EF4-FFF2-40B4-BE49-F238E27FC236}">
                <a16:creationId xmlns:a16="http://schemas.microsoft.com/office/drawing/2014/main" id="{B46C5753-0B0E-4F49-A1F3-63D0500BD4FD}"/>
              </a:ext>
            </a:extLst>
          </p:cNvPr>
          <p:cNvGrpSpPr>
            <a:grpSpLocks/>
          </p:cNvGrpSpPr>
          <p:nvPr/>
        </p:nvGrpSpPr>
        <p:grpSpPr bwMode="auto">
          <a:xfrm>
            <a:off x="2362200" y="3833813"/>
            <a:ext cx="2174875" cy="2173287"/>
            <a:chOff x="913158" y="2101601"/>
            <a:chExt cx="2174363" cy="2174363"/>
          </a:xfrm>
        </p:grpSpPr>
        <p:sp>
          <p:nvSpPr>
            <p:cNvPr id="21" name="Oval 20">
              <a:extLst>
                <a:ext uri="{FF2B5EF4-FFF2-40B4-BE49-F238E27FC236}">
                  <a16:creationId xmlns:a16="http://schemas.microsoft.com/office/drawing/2014/main" id="{55919C73-3E9D-462E-ACC3-2C9835EE014F}"/>
                </a:ext>
              </a:extLst>
            </p:cNvPr>
            <p:cNvSpPr/>
            <p:nvPr/>
          </p:nvSpPr>
          <p:spPr>
            <a:xfrm>
              <a:off x="913158" y="2101601"/>
              <a:ext cx="2174363" cy="2174363"/>
            </a:xfrm>
            <a:prstGeom prst="ellipse">
              <a:avLst/>
            </a:prstGeom>
            <a:solidFill>
              <a:schemeClr val="bg1"/>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95" name="Rectangle 21">
              <a:extLst>
                <a:ext uri="{FF2B5EF4-FFF2-40B4-BE49-F238E27FC236}">
                  <a16:creationId xmlns:a16="http://schemas.microsoft.com/office/drawing/2014/main" id="{EB843FC8-4F40-4C7A-B1D4-02DE650C9E59}"/>
                </a:ext>
              </a:extLst>
            </p:cNvPr>
            <p:cNvSpPr>
              <a:spLocks noChangeArrowheads="1"/>
            </p:cNvSpPr>
            <p:nvPr/>
          </p:nvSpPr>
          <p:spPr bwMode="auto">
            <a:xfrm>
              <a:off x="944653" y="2359244"/>
              <a:ext cx="211137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a:latin typeface="Arial" panose="020B0604020202020204" pitchFamily="34" charset="0"/>
                  <a:cs typeface="Arial" panose="020B0604020202020204" pitchFamily="34" charset="0"/>
                </a:rPr>
                <a:t>The big hand points 2 minutes after the 4. </a:t>
              </a:r>
            </a:p>
            <a:p>
              <a:pPr algn="ctr" eaLnBrk="1" hangingPunct="1">
                <a:lnSpc>
                  <a:spcPct val="100000"/>
                </a:lnSpc>
                <a:spcBef>
                  <a:spcPct val="0"/>
                </a:spcBef>
                <a:buFontTx/>
                <a:buNone/>
              </a:pPr>
              <a:r>
                <a:rPr lang="en-GB" altLang="en-US" sz="1800">
                  <a:latin typeface="Arial" panose="020B0604020202020204" pitchFamily="34" charset="0"/>
                  <a:cs typeface="Arial" panose="020B0604020202020204" pitchFamily="34" charset="0"/>
                </a:rPr>
                <a:t>The small hand points between </a:t>
              </a:r>
            </a:p>
            <a:p>
              <a:pPr algn="ctr" eaLnBrk="1" hangingPunct="1">
                <a:lnSpc>
                  <a:spcPct val="100000"/>
                </a:lnSpc>
                <a:spcBef>
                  <a:spcPct val="0"/>
                </a:spcBef>
                <a:buFontTx/>
                <a:buNone/>
              </a:pPr>
              <a:r>
                <a:rPr lang="en-GB" altLang="en-US" sz="1800">
                  <a:latin typeface="Arial" panose="020B0604020202020204" pitchFamily="34" charset="0"/>
                  <a:cs typeface="Arial" panose="020B0604020202020204" pitchFamily="34" charset="0"/>
                </a:rPr>
                <a:t>the 11 and 12</a:t>
              </a:r>
              <a:r>
                <a:rPr lang="en-GB" altLang="en-US" sz="1800">
                  <a:latin typeface="Twinkl" panose="020B0604020202020204" charset="0"/>
                </a:rPr>
                <a:t>.</a:t>
              </a:r>
            </a:p>
          </p:txBody>
        </p:sp>
      </p:grpSp>
      <p:pic>
        <p:nvPicPr>
          <p:cNvPr id="2" name="Recorded Sound">
            <a:hlinkClick r:id="" action="ppaction://media"/>
            <a:extLst>
              <a:ext uri="{FF2B5EF4-FFF2-40B4-BE49-F238E27FC236}">
                <a16:creationId xmlns:a16="http://schemas.microsoft.com/office/drawing/2014/main" id="{47E2A801-3E2E-43FB-8ED4-3B380514851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04174" y="5844787"/>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276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a:extLst>
              <a:ext uri="{FF2B5EF4-FFF2-40B4-BE49-F238E27FC236}">
                <a16:creationId xmlns:a16="http://schemas.microsoft.com/office/drawing/2014/main" id="{FF482C45-8E1E-49F8-BCD3-F35744DFF2E7}"/>
              </a:ext>
            </a:extLst>
          </p:cNvPr>
          <p:cNvSpPr>
            <a:spLocks noGrp="1"/>
          </p:cNvSpPr>
          <p:nvPr>
            <p:ph type="title"/>
          </p:nvPr>
        </p:nvSpPr>
        <p:spPr>
          <a:xfrm>
            <a:off x="609600" y="479425"/>
            <a:ext cx="10960100" cy="993775"/>
          </a:xfrm>
        </p:spPr>
        <p:txBody>
          <a:bodyPr/>
          <a:lstStyle/>
          <a:p>
            <a:r>
              <a:rPr lang="en-GB" altLang="en-US" sz="4000">
                <a:latin typeface="Arial" panose="020B0604020202020204" pitchFamily="34" charset="0"/>
                <a:cs typeface="Arial" panose="020B0604020202020204" pitchFamily="34" charset="0"/>
              </a:rPr>
              <a:t>What is the exact time?</a:t>
            </a:r>
          </a:p>
        </p:txBody>
      </p:sp>
      <p:grpSp>
        <p:nvGrpSpPr>
          <p:cNvPr id="17411" name="Group 4">
            <a:extLst>
              <a:ext uri="{FF2B5EF4-FFF2-40B4-BE49-F238E27FC236}">
                <a16:creationId xmlns:a16="http://schemas.microsoft.com/office/drawing/2014/main" id="{117B1B41-A4AE-4C21-BD21-42074BB74786}"/>
              </a:ext>
            </a:extLst>
          </p:cNvPr>
          <p:cNvGrpSpPr>
            <a:grpSpLocks/>
          </p:cNvGrpSpPr>
          <p:nvPr/>
        </p:nvGrpSpPr>
        <p:grpSpPr bwMode="auto">
          <a:xfrm>
            <a:off x="4079875" y="1895475"/>
            <a:ext cx="3816350" cy="3816350"/>
            <a:chOff x="2699792" y="1324508"/>
            <a:chExt cx="3355627" cy="3356992"/>
          </a:xfrm>
        </p:grpSpPr>
        <p:pic>
          <p:nvPicPr>
            <p:cNvPr id="17413" name="Picture 1">
              <a:extLst>
                <a:ext uri="{FF2B5EF4-FFF2-40B4-BE49-F238E27FC236}">
                  <a16:creationId xmlns:a16="http://schemas.microsoft.com/office/drawing/2014/main" id="{E0A96E8C-F264-4211-A935-86DEC30D41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324508"/>
              <a:ext cx="3355627"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E29A8A63-DB6C-4B6F-BC61-989F0201BC47}"/>
                </a:ext>
              </a:extLst>
            </p:cNvPr>
            <p:cNvCxnSpPr/>
            <p:nvPr/>
          </p:nvCxnSpPr>
          <p:spPr>
            <a:xfrm flipH="1" flipV="1">
              <a:off x="3965830" y="2265695"/>
              <a:ext cx="413172" cy="74987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6C0D84B-E7D0-4168-BC48-82808F93462E}"/>
                </a:ext>
              </a:extLst>
            </p:cNvPr>
            <p:cNvCxnSpPr/>
            <p:nvPr/>
          </p:nvCxnSpPr>
          <p:spPr>
            <a:xfrm flipH="1" flipV="1">
              <a:off x="3143673" y="2709756"/>
              <a:ext cx="1252079" cy="31000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pic>
        <p:nvPicPr>
          <p:cNvPr id="2" name="Recorded Sound">
            <a:hlinkClick r:id="" action="ppaction://media"/>
            <a:extLst>
              <a:ext uri="{FF2B5EF4-FFF2-40B4-BE49-F238E27FC236}">
                <a16:creationId xmlns:a16="http://schemas.microsoft.com/office/drawing/2014/main" id="{677C2C9E-D9E1-407B-9658-16F8939646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57182" y="540702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7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3DE5358-2E18-4FCE-8F6C-E92C47741F03}"/>
              </a:ext>
            </a:extLst>
          </p:cNvPr>
          <p:cNvSpPr>
            <a:spLocks noGrp="1"/>
          </p:cNvSpPr>
          <p:nvPr>
            <p:ph type="title"/>
          </p:nvPr>
        </p:nvSpPr>
        <p:spPr>
          <a:xfrm>
            <a:off x="1747838" y="885825"/>
            <a:ext cx="8220075" cy="1479550"/>
          </a:xfrm>
        </p:spPr>
        <p:txBody>
          <a:bodyPr/>
          <a:lstStyle/>
          <a:p>
            <a:pPr algn="ctr">
              <a:lnSpc>
                <a:spcPct val="100000"/>
              </a:lnSpc>
            </a:pPr>
            <a:r>
              <a:rPr lang="en-GB" altLang="en-US" sz="2000">
                <a:latin typeface="Twinkl" panose="020B0604020202020204" charset="0"/>
              </a:rPr>
              <a:t>	</a:t>
            </a:r>
            <a:r>
              <a:rPr lang="en-GB" altLang="en-US" sz="2800">
                <a:latin typeface="Arial" panose="020B0604020202020204" pitchFamily="34" charset="0"/>
                <a:cs typeface="Arial" panose="020B0604020202020204" pitchFamily="34" charset="0"/>
              </a:rPr>
              <a:t>After half past the hour we read the time as ‘minutes to’.</a:t>
            </a:r>
            <a:br>
              <a:rPr lang="en-GB" altLang="en-US" sz="2800">
                <a:latin typeface="Arial" panose="020B0604020202020204" pitchFamily="34" charset="0"/>
                <a:cs typeface="Arial" panose="020B0604020202020204" pitchFamily="34" charset="0"/>
              </a:rPr>
            </a:br>
            <a:br>
              <a:rPr lang="en-GB" altLang="en-US" sz="2800">
                <a:latin typeface="Arial" panose="020B0604020202020204" pitchFamily="34" charset="0"/>
                <a:cs typeface="Arial" panose="020B0604020202020204" pitchFamily="34" charset="0"/>
              </a:rPr>
            </a:br>
            <a:r>
              <a:rPr lang="en-GB" altLang="en-US" sz="2800">
                <a:latin typeface="Arial" panose="020B0604020202020204" pitchFamily="34" charset="0"/>
                <a:cs typeface="Arial" panose="020B0604020202020204" pitchFamily="34" charset="0"/>
              </a:rPr>
              <a:t>This is because it sounds better to say ‘13 minutes to 11’, rather than 47 minutes past 10’. </a:t>
            </a:r>
          </a:p>
        </p:txBody>
      </p:sp>
      <p:grpSp>
        <p:nvGrpSpPr>
          <p:cNvPr id="18435" name="Group 4">
            <a:extLst>
              <a:ext uri="{FF2B5EF4-FFF2-40B4-BE49-F238E27FC236}">
                <a16:creationId xmlns:a16="http://schemas.microsoft.com/office/drawing/2014/main" id="{2365DF39-E2A2-4554-B94D-39889478648E}"/>
              </a:ext>
            </a:extLst>
          </p:cNvPr>
          <p:cNvGrpSpPr>
            <a:grpSpLocks/>
          </p:cNvGrpSpPr>
          <p:nvPr/>
        </p:nvGrpSpPr>
        <p:grpSpPr bwMode="auto">
          <a:xfrm>
            <a:off x="4187825" y="2894013"/>
            <a:ext cx="3816350" cy="3816350"/>
            <a:chOff x="2699792" y="1324508"/>
            <a:chExt cx="3355627" cy="3356992"/>
          </a:xfrm>
        </p:grpSpPr>
        <p:pic>
          <p:nvPicPr>
            <p:cNvPr id="18437" name="Picture 1">
              <a:extLst>
                <a:ext uri="{FF2B5EF4-FFF2-40B4-BE49-F238E27FC236}">
                  <a16:creationId xmlns:a16="http://schemas.microsoft.com/office/drawing/2014/main" id="{8B9B12BB-51BD-4BCB-AE9F-28BB330482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324508"/>
              <a:ext cx="3355627"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7E981525-93AA-43B6-852C-0750A58B8CE0}"/>
                </a:ext>
              </a:extLst>
            </p:cNvPr>
            <p:cNvCxnSpPr/>
            <p:nvPr/>
          </p:nvCxnSpPr>
          <p:spPr>
            <a:xfrm flipH="1" flipV="1">
              <a:off x="3965830" y="2265695"/>
              <a:ext cx="413172" cy="74987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65BBBAF-D79F-48AC-9D7F-E790F066C986}"/>
                </a:ext>
              </a:extLst>
            </p:cNvPr>
            <p:cNvCxnSpPr/>
            <p:nvPr/>
          </p:nvCxnSpPr>
          <p:spPr>
            <a:xfrm flipH="1" flipV="1">
              <a:off x="3143673" y="2709756"/>
              <a:ext cx="1252079" cy="31000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pic>
        <p:nvPicPr>
          <p:cNvPr id="2" name="Recorded Sound">
            <a:hlinkClick r:id="" action="ppaction://media"/>
            <a:extLst>
              <a:ext uri="{FF2B5EF4-FFF2-40B4-BE49-F238E27FC236}">
                <a16:creationId xmlns:a16="http://schemas.microsoft.com/office/drawing/2014/main" id="{95DCEAFA-BC28-4853-BCE4-7631F7148EB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90922" y="5933661"/>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256</Words>
  <Application>Microsoft Office PowerPoint</Application>
  <PresentationFormat>Widescreen</PresentationFormat>
  <Paragraphs>16</Paragraphs>
  <Slides>14</Slides>
  <Notes>0</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exact time?</vt:lpstr>
      <vt:lpstr> After half past the hour we read the time as ‘minutes to’.  This is because it sounds better to say ‘13 minutes to 11’, rather than 47 minutes past 10’. </vt:lpstr>
      <vt:lpstr>Reading the time to the hour needs a little more concentration than with minutes past the hour.   A simple method is to count the blocks of 5 minutes to the hour from ‘0’ at the top, then any more minutes there may be.  This show 5 lots of 5 minutes and 1 more minute.  What is the exact time? </vt:lpstr>
      <vt:lpstr>The exact time is 26 minutes to 10.</vt:lpstr>
      <vt:lpstr>The numbers in green on this clock show the minutes to the hour.   These green numbers just make it easier to read the minutes to the hour (normal clocks don’t look like this)</vt:lpstr>
      <vt:lpstr>What is the exact time here? (Hint – it is the green number to the black number.)</vt:lpstr>
      <vt:lpstr>The exact time is 18 minutes to 3.</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Conroy, Bekki</dc:creator>
  <cp:lastModifiedBy>Bekki Conroy</cp:lastModifiedBy>
  <cp:revision>12</cp:revision>
  <dcterms:created xsi:type="dcterms:W3CDTF">2021-01-12T15:05:55Z</dcterms:created>
  <dcterms:modified xsi:type="dcterms:W3CDTF">2021-01-12T22:56:34Z</dcterms:modified>
</cp:coreProperties>
</file>