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4C2E0-F6F4-4D15-8555-67AA138D725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242D-92A6-4513-9C78-26C3FC6A9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69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E242D-92A6-4513-9C78-26C3FC6A92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53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260648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3671" y="4365104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o - Make a curve, go all the way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around.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544" y="1196752"/>
            <a:ext cx="2376264" cy="2452304"/>
          </a:xfrm>
          <a:prstGeom prst="rect">
            <a:avLst/>
          </a:prstGeom>
        </p:spPr>
      </p:pic>
      <p:pic>
        <p:nvPicPr>
          <p:cNvPr id="1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54888" y="60932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667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84275" y="3283509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on</a:t>
            </a:r>
            <a:endParaRPr lang="en-GB" sz="5400" dirty="0" smtClean="0">
              <a:latin typeface="Sassoon Penpals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84274" y="4455418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top</a:t>
            </a:r>
            <a:endParaRPr lang="en-GB" sz="5400" dirty="0" smtClean="0">
              <a:latin typeface="Sassoon Penpals" pitchFamily="50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48716" y="5718770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hot</a:t>
            </a:r>
            <a:endParaRPr lang="en-GB" sz="5400" dirty="0" smtClean="0">
              <a:latin typeface="Sassoon Penpals" pitchFamily="50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3144" y="1392918"/>
            <a:ext cx="1296144" cy="1337620"/>
          </a:xfrm>
          <a:prstGeom prst="rect">
            <a:avLst/>
          </a:prstGeom>
        </p:spPr>
      </p:pic>
      <p:pic>
        <p:nvPicPr>
          <p:cNvPr id="9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463192" y="608169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5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43</Words>
  <Application>Microsoft Office PowerPoint</Application>
  <PresentationFormat>On-screen Show (4:3)</PresentationFormat>
  <Paragraphs>13</Paragraphs>
  <Slides>2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Sassoon Penpals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Swan, Laura</cp:lastModifiedBy>
  <cp:revision>11</cp:revision>
  <dcterms:created xsi:type="dcterms:W3CDTF">2021-02-02T15:17:42Z</dcterms:created>
  <dcterms:modified xsi:type="dcterms:W3CDTF">2021-02-09T14:11:47Z</dcterms:modified>
</cp:coreProperties>
</file>