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o - Make a curve, go all the way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around.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1196752"/>
            <a:ext cx="2376264" cy="2452304"/>
          </a:xfrm>
          <a:prstGeom prst="rect">
            <a:avLst/>
          </a:prstGeom>
        </p:spPr>
      </p:pic>
      <p:pic>
        <p:nvPicPr>
          <p:cNvPr id="1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54888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6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on</a:t>
            </a:r>
            <a:endParaRPr lang="en-GB" sz="5400" dirty="0" smtClean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top</a:t>
            </a:r>
            <a:endParaRPr lang="en-GB" sz="5400" dirty="0" smtClean="0">
              <a:latin typeface="Sassoon Penpals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hot</a:t>
            </a:r>
            <a:endParaRPr lang="en-GB" sz="5400" dirty="0" smtClean="0">
              <a:latin typeface="Sassoon Penpals" pitchFamily="50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144" y="1392918"/>
            <a:ext cx="1296144" cy="133762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63192" y="60816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5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43</Words>
  <Application>Microsoft Office PowerPoint</Application>
  <PresentationFormat>On-screen Show (4:3)</PresentationFormat>
  <Paragraphs>13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11</cp:revision>
  <dcterms:created xsi:type="dcterms:W3CDTF">2021-02-02T15:17:42Z</dcterms:created>
  <dcterms:modified xsi:type="dcterms:W3CDTF">2021-02-09T14:11:47Z</dcterms:modified>
</cp:coreProperties>
</file>