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57" r:id="rId5"/>
    <p:sldId id="261" r:id="rId6"/>
    <p:sldId id="262" r:id="rId7"/>
    <p:sldId id="266" r:id="rId8"/>
    <p:sldId id="259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719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12:00:33.1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32.4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50.8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15:27:58.5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15:28:27.8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7:54.51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Fly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 using todays sound. Are you ready? B l ow blow, s n ow, snow, </a:t>
            </a:r>
            <a:r>
              <a:rPr lang="en-US" dirty="0" err="1"/>
              <a:t>th</a:t>
            </a:r>
            <a:r>
              <a:rPr lang="en-US" dirty="0"/>
              <a:t> r ow, throw, b ow, bow </a:t>
            </a:r>
            <a:r>
              <a:rPr lang="en-US" dirty="0" err="1"/>
              <a:t>sh</a:t>
            </a:r>
            <a:r>
              <a:rPr lang="en-US" dirty="0"/>
              <a:t> ow, show. </a:t>
            </a:r>
            <a:r>
              <a:rPr lang="en-US" dirty="0" err="1"/>
              <a:t>gl</a:t>
            </a:r>
            <a:r>
              <a:rPr lang="en-US" dirty="0"/>
              <a:t> ow, glow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Igh</a:t>
            </a:r>
            <a:r>
              <a:rPr lang="en-US" dirty="0"/>
              <a:t>, three letters, one sound, special friends, </a:t>
            </a:r>
            <a:r>
              <a:rPr lang="en-US" dirty="0" err="1"/>
              <a:t>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turn – </a:t>
            </a:r>
            <a:r>
              <a:rPr lang="en-US" dirty="0" err="1"/>
              <a:t>igh</a:t>
            </a:r>
            <a:r>
              <a:rPr lang="en-US" dirty="0"/>
              <a:t>. Your turn. My turn – Fly high. Your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play our game – can you remember? When it wiggles tell me if it’s </a:t>
            </a:r>
            <a:r>
              <a:rPr lang="en-US" dirty="0" err="1"/>
              <a:t>igh</a:t>
            </a:r>
            <a:r>
              <a:rPr lang="en-US" dirty="0"/>
              <a:t>, or fly high.  If you don’t have the wiggle don’t worry, ask someone to point and if you don’t have someone there, that’s ok too, have a practice at being super speedy and point when you say it. </a:t>
            </a:r>
            <a:r>
              <a:rPr lang="en-US" dirty="0" err="1"/>
              <a:t>Igh</a:t>
            </a:r>
            <a:r>
              <a:rPr lang="en-US" dirty="0"/>
              <a:t> or fly 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time for some green words – let’s use Fred talk to help us sound them out: h-</a:t>
            </a:r>
            <a:r>
              <a:rPr lang="en-US" dirty="0" err="1"/>
              <a:t>igh</a:t>
            </a:r>
            <a:r>
              <a:rPr lang="en-US" dirty="0"/>
              <a:t>, n-</a:t>
            </a:r>
            <a:r>
              <a:rPr lang="en-US" dirty="0" err="1"/>
              <a:t>igh</a:t>
            </a:r>
            <a:r>
              <a:rPr lang="en-US" dirty="0"/>
              <a:t>-t, b-r-</a:t>
            </a:r>
            <a:r>
              <a:rPr lang="en-US" dirty="0" err="1"/>
              <a:t>igh</a:t>
            </a:r>
            <a:r>
              <a:rPr lang="en-US" dirty="0"/>
              <a:t>-t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</a:t>
            </a:r>
            <a:r>
              <a:rPr lang="en-US" dirty="0" err="1"/>
              <a:t>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write some words with today’s sound? Blow, snow, throw. Tick and fix on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0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use our Fred fingers, n-</a:t>
            </a:r>
            <a:r>
              <a:rPr lang="en-US" dirty="0" err="1"/>
              <a:t>igh</a:t>
            </a:r>
            <a:r>
              <a:rPr lang="en-US" dirty="0"/>
              <a:t>-t 3 sounds, h-</a:t>
            </a:r>
            <a:r>
              <a:rPr lang="en-US" dirty="0" err="1"/>
              <a:t>igh</a:t>
            </a:r>
            <a:r>
              <a:rPr lang="en-US" dirty="0"/>
              <a:t> 2 sounds, f-r-</a:t>
            </a:r>
            <a:r>
              <a:rPr lang="en-US" dirty="0" err="1"/>
              <a:t>igh</a:t>
            </a:r>
            <a:r>
              <a:rPr lang="en-US" dirty="0"/>
              <a:t>-t 4 sounds.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9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.xml"/><Relationship Id="rId12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emf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0" Type="http://schemas.openxmlformats.org/officeDocument/2006/relationships/customXml" Target="../ink/ink5.xml"/><Relationship Id="rId4" Type="http://schemas.openxmlformats.org/officeDocument/2006/relationships/notesSlide" Target="../notesSlides/notesSlide6.xml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‘ow’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2030B-999D-4E1B-BD6B-7AB9F0EA7B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32" t="3968" r="16437" b="78603"/>
          <a:stretch/>
        </p:blipFill>
        <p:spPr>
          <a:xfrm>
            <a:off x="1090864" y="212958"/>
            <a:ext cx="1203931" cy="52938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304D93-252E-4CA0-8816-CE1081E1A055}"/>
              </a:ext>
            </a:extLst>
          </p:cNvPr>
          <p:cNvSpPr/>
          <p:nvPr/>
        </p:nvSpPr>
        <p:spPr>
          <a:xfrm>
            <a:off x="1497786" y="1576251"/>
            <a:ext cx="304888" cy="697513"/>
          </a:xfrm>
          <a:custGeom>
            <a:avLst/>
            <a:gdLst>
              <a:gd name="connsiteX0" fmla="*/ 88 w 304888"/>
              <a:gd name="connsiteY0" fmla="*/ 0 h 697513"/>
              <a:gd name="connsiteX1" fmla="*/ 8797 w 304888"/>
              <a:gd name="connsiteY1" fmla="*/ 400595 h 697513"/>
              <a:gd name="connsiteX2" fmla="*/ 43631 w 304888"/>
              <a:gd name="connsiteY2" fmla="*/ 391886 h 697513"/>
              <a:gd name="connsiteX3" fmla="*/ 78465 w 304888"/>
              <a:gd name="connsiteY3" fmla="*/ 374469 h 697513"/>
              <a:gd name="connsiteX4" fmla="*/ 165551 w 304888"/>
              <a:gd name="connsiteY4" fmla="*/ 357052 h 697513"/>
              <a:gd name="connsiteX5" fmla="*/ 296180 w 304888"/>
              <a:gd name="connsiteY5" fmla="*/ 400595 h 697513"/>
              <a:gd name="connsiteX6" fmla="*/ 304888 w 304888"/>
              <a:gd name="connsiteY6" fmla="*/ 426720 h 697513"/>
              <a:gd name="connsiteX7" fmla="*/ 296180 w 304888"/>
              <a:gd name="connsiteY7" fmla="*/ 627018 h 697513"/>
              <a:gd name="connsiteX8" fmla="*/ 243928 w 304888"/>
              <a:gd name="connsiteY8" fmla="*/ 661852 h 697513"/>
              <a:gd name="connsiteX9" fmla="*/ 165551 w 304888"/>
              <a:gd name="connsiteY9" fmla="*/ 679269 h 697513"/>
              <a:gd name="connsiteX10" fmla="*/ 87174 w 304888"/>
              <a:gd name="connsiteY10" fmla="*/ 696686 h 697513"/>
              <a:gd name="connsiteX11" fmla="*/ 8797 w 304888"/>
              <a:gd name="connsiteY11" fmla="*/ 696686 h 6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888" h="697513">
                <a:moveTo>
                  <a:pt x="88" y="0"/>
                </a:moveTo>
                <a:cubicBezTo>
                  <a:pt x="2991" y="133532"/>
                  <a:pt x="-5953" y="267849"/>
                  <a:pt x="8797" y="400595"/>
                </a:cubicBezTo>
                <a:cubicBezTo>
                  <a:pt x="10119" y="412491"/>
                  <a:pt x="32424" y="396089"/>
                  <a:pt x="43631" y="391886"/>
                </a:cubicBezTo>
                <a:cubicBezTo>
                  <a:pt x="55786" y="387328"/>
                  <a:pt x="65983" y="378035"/>
                  <a:pt x="78465" y="374469"/>
                </a:cubicBezTo>
                <a:cubicBezTo>
                  <a:pt x="106930" y="366336"/>
                  <a:pt x="165551" y="357052"/>
                  <a:pt x="165551" y="357052"/>
                </a:cubicBezTo>
                <a:cubicBezTo>
                  <a:pt x="308636" y="367272"/>
                  <a:pt x="274879" y="326039"/>
                  <a:pt x="296180" y="400595"/>
                </a:cubicBezTo>
                <a:cubicBezTo>
                  <a:pt x="298702" y="409421"/>
                  <a:pt x="301985" y="418012"/>
                  <a:pt x="304888" y="426720"/>
                </a:cubicBezTo>
                <a:cubicBezTo>
                  <a:pt x="301985" y="493486"/>
                  <a:pt x="306342" y="560966"/>
                  <a:pt x="296180" y="627018"/>
                </a:cubicBezTo>
                <a:cubicBezTo>
                  <a:pt x="292820" y="648859"/>
                  <a:pt x="259930" y="657280"/>
                  <a:pt x="243928" y="661852"/>
                </a:cubicBezTo>
                <a:cubicBezTo>
                  <a:pt x="206772" y="672468"/>
                  <a:pt x="205943" y="670292"/>
                  <a:pt x="165551" y="679269"/>
                </a:cubicBezTo>
                <a:cubicBezTo>
                  <a:pt x="145400" y="683747"/>
                  <a:pt x="106536" y="695303"/>
                  <a:pt x="87174" y="696686"/>
                </a:cubicBezTo>
                <a:cubicBezTo>
                  <a:pt x="61115" y="698547"/>
                  <a:pt x="34923" y="696686"/>
                  <a:pt x="8797" y="696686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A39EEA-F7C8-434A-ADE1-CB5AAF1EBBD0}"/>
              </a:ext>
            </a:extLst>
          </p:cNvPr>
          <p:cNvSpPr/>
          <p:nvPr/>
        </p:nvSpPr>
        <p:spPr>
          <a:xfrm>
            <a:off x="1489163" y="1959429"/>
            <a:ext cx="8711" cy="322217"/>
          </a:xfrm>
          <a:custGeom>
            <a:avLst/>
            <a:gdLst>
              <a:gd name="connsiteX0" fmla="*/ 8711 w 8711"/>
              <a:gd name="connsiteY0" fmla="*/ 0 h 322217"/>
              <a:gd name="connsiteX1" fmla="*/ 3 w 8711"/>
              <a:gd name="connsiteY1" fmla="*/ 322217 h 3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11" h="322217">
                <a:moveTo>
                  <a:pt x="8711" y="0"/>
                </a:moveTo>
                <a:cubicBezTo>
                  <a:pt x="-450" y="293181"/>
                  <a:pt x="3" y="185737"/>
                  <a:pt x="3" y="322217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4EB70D-629F-4B0A-B3AC-BD24E037151F}"/>
              </a:ext>
            </a:extLst>
          </p:cNvPr>
          <p:cNvSpPr/>
          <p:nvPr/>
        </p:nvSpPr>
        <p:spPr>
          <a:xfrm>
            <a:off x="1966048" y="1576251"/>
            <a:ext cx="132718" cy="705395"/>
          </a:xfrm>
          <a:custGeom>
            <a:avLst/>
            <a:gdLst>
              <a:gd name="connsiteX0" fmla="*/ 2089 w 132718"/>
              <a:gd name="connsiteY0" fmla="*/ 0 h 705395"/>
              <a:gd name="connsiteX1" fmla="*/ 10798 w 132718"/>
              <a:gd name="connsiteY1" fmla="*/ 670560 h 705395"/>
              <a:gd name="connsiteX2" fmla="*/ 63049 w 132718"/>
              <a:gd name="connsiteY2" fmla="*/ 687978 h 705395"/>
              <a:gd name="connsiteX3" fmla="*/ 89175 w 132718"/>
              <a:gd name="connsiteY3" fmla="*/ 705395 h 705395"/>
              <a:gd name="connsiteX4" fmla="*/ 115301 w 132718"/>
              <a:gd name="connsiteY4" fmla="*/ 687978 h 705395"/>
              <a:gd name="connsiteX5" fmla="*/ 124009 w 132718"/>
              <a:gd name="connsiteY5" fmla="*/ 661852 h 705395"/>
              <a:gd name="connsiteX6" fmla="*/ 132718 w 132718"/>
              <a:gd name="connsiteY6" fmla="*/ 644435 h 70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718" h="705395">
                <a:moveTo>
                  <a:pt x="2089" y="0"/>
                </a:moveTo>
                <a:cubicBezTo>
                  <a:pt x="4992" y="223520"/>
                  <a:pt x="-8932" y="447894"/>
                  <a:pt x="10798" y="670560"/>
                </a:cubicBezTo>
                <a:cubicBezTo>
                  <a:pt x="12418" y="688848"/>
                  <a:pt x="47773" y="677794"/>
                  <a:pt x="63049" y="687978"/>
                </a:cubicBezTo>
                <a:lnTo>
                  <a:pt x="89175" y="705395"/>
                </a:lnTo>
                <a:cubicBezTo>
                  <a:pt x="97884" y="699589"/>
                  <a:pt x="108763" y="696151"/>
                  <a:pt x="115301" y="687978"/>
                </a:cubicBezTo>
                <a:cubicBezTo>
                  <a:pt x="121035" y="680810"/>
                  <a:pt x="120600" y="670375"/>
                  <a:pt x="124009" y="661852"/>
                </a:cubicBezTo>
                <a:cubicBezTo>
                  <a:pt x="126420" y="655825"/>
                  <a:pt x="129815" y="650241"/>
                  <a:pt x="132718" y="644435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4CB90B-C697-4C39-8F60-A781A4DE1732}"/>
              </a:ext>
            </a:extLst>
          </p:cNvPr>
          <p:cNvSpPr/>
          <p:nvPr/>
        </p:nvSpPr>
        <p:spPr>
          <a:xfrm>
            <a:off x="2111765" y="1852344"/>
            <a:ext cx="366059" cy="392490"/>
          </a:xfrm>
          <a:custGeom>
            <a:avLst/>
            <a:gdLst>
              <a:gd name="connsiteX0" fmla="*/ 294497 w 366059"/>
              <a:gd name="connsiteY0" fmla="*/ 39757 h 392490"/>
              <a:gd name="connsiteX1" fmla="*/ 254741 w 366059"/>
              <a:gd name="connsiteY1" fmla="*/ 15903 h 392490"/>
              <a:gd name="connsiteX2" fmla="*/ 230887 w 366059"/>
              <a:gd name="connsiteY2" fmla="*/ 0 h 392490"/>
              <a:gd name="connsiteX3" fmla="*/ 103666 w 366059"/>
              <a:gd name="connsiteY3" fmla="*/ 7952 h 392490"/>
              <a:gd name="connsiteX4" fmla="*/ 71861 w 366059"/>
              <a:gd name="connsiteY4" fmla="*/ 15903 h 392490"/>
              <a:gd name="connsiteX5" fmla="*/ 40055 w 366059"/>
              <a:gd name="connsiteY5" fmla="*/ 71562 h 392490"/>
              <a:gd name="connsiteX6" fmla="*/ 24153 w 366059"/>
              <a:gd name="connsiteY6" fmla="*/ 111319 h 392490"/>
              <a:gd name="connsiteX7" fmla="*/ 8250 w 366059"/>
              <a:gd name="connsiteY7" fmla="*/ 174929 h 392490"/>
              <a:gd name="connsiteX8" fmla="*/ 299 w 366059"/>
              <a:gd name="connsiteY8" fmla="*/ 198783 h 392490"/>
              <a:gd name="connsiteX9" fmla="*/ 8250 w 366059"/>
              <a:gd name="connsiteY9" fmla="*/ 326004 h 392490"/>
              <a:gd name="connsiteX10" fmla="*/ 55958 w 366059"/>
              <a:gd name="connsiteY10" fmla="*/ 357809 h 392490"/>
              <a:gd name="connsiteX11" fmla="*/ 143422 w 366059"/>
              <a:gd name="connsiteY11" fmla="*/ 373712 h 392490"/>
              <a:gd name="connsiteX12" fmla="*/ 175228 w 366059"/>
              <a:gd name="connsiteY12" fmla="*/ 381663 h 392490"/>
              <a:gd name="connsiteX13" fmla="*/ 358108 w 366059"/>
              <a:gd name="connsiteY13" fmla="*/ 341906 h 392490"/>
              <a:gd name="connsiteX14" fmla="*/ 366059 w 366059"/>
              <a:gd name="connsiteY14" fmla="*/ 286247 h 392490"/>
              <a:gd name="connsiteX15" fmla="*/ 358108 w 366059"/>
              <a:gd name="connsiteY15" fmla="*/ 135173 h 392490"/>
              <a:gd name="connsiteX16" fmla="*/ 334254 w 366059"/>
              <a:gd name="connsiteY16" fmla="*/ 111319 h 392490"/>
              <a:gd name="connsiteX17" fmla="*/ 286546 w 366059"/>
              <a:gd name="connsiteY17" fmla="*/ 71562 h 392490"/>
              <a:gd name="connsiteX18" fmla="*/ 278595 w 366059"/>
              <a:gd name="connsiteY18" fmla="*/ 47708 h 392490"/>
              <a:gd name="connsiteX19" fmla="*/ 294497 w 366059"/>
              <a:gd name="connsiteY19" fmla="*/ 39757 h 3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059" h="392490">
                <a:moveTo>
                  <a:pt x="294497" y="39757"/>
                </a:moveTo>
                <a:cubicBezTo>
                  <a:pt x="290521" y="34456"/>
                  <a:pt x="267846" y="24094"/>
                  <a:pt x="254741" y="15903"/>
                </a:cubicBezTo>
                <a:cubicBezTo>
                  <a:pt x="246637" y="10838"/>
                  <a:pt x="240430" y="502"/>
                  <a:pt x="230887" y="0"/>
                </a:cubicBezTo>
                <a:lnTo>
                  <a:pt x="103666" y="7952"/>
                </a:lnTo>
                <a:cubicBezTo>
                  <a:pt x="93064" y="10602"/>
                  <a:pt x="80954" y="9841"/>
                  <a:pt x="71861" y="15903"/>
                </a:cubicBezTo>
                <a:cubicBezTo>
                  <a:pt x="63782" y="21289"/>
                  <a:pt x="42372" y="66349"/>
                  <a:pt x="40055" y="71562"/>
                </a:cubicBezTo>
                <a:cubicBezTo>
                  <a:pt x="34258" y="84605"/>
                  <a:pt x="28350" y="97677"/>
                  <a:pt x="24153" y="111319"/>
                </a:cubicBezTo>
                <a:cubicBezTo>
                  <a:pt x="17726" y="132208"/>
                  <a:pt x="15161" y="154195"/>
                  <a:pt x="8250" y="174929"/>
                </a:cubicBezTo>
                <a:lnTo>
                  <a:pt x="299" y="198783"/>
                </a:lnTo>
                <a:cubicBezTo>
                  <a:pt x="2949" y="241190"/>
                  <a:pt x="-5786" y="285900"/>
                  <a:pt x="8250" y="326004"/>
                </a:cubicBezTo>
                <a:cubicBezTo>
                  <a:pt x="14564" y="344044"/>
                  <a:pt x="37105" y="354667"/>
                  <a:pt x="55958" y="357809"/>
                </a:cubicBezTo>
                <a:cubicBezTo>
                  <a:pt x="90506" y="363567"/>
                  <a:pt x="110063" y="366299"/>
                  <a:pt x="143422" y="373712"/>
                </a:cubicBezTo>
                <a:cubicBezTo>
                  <a:pt x="154090" y="376083"/>
                  <a:pt x="164626" y="379013"/>
                  <a:pt x="175228" y="381663"/>
                </a:cubicBezTo>
                <a:cubicBezTo>
                  <a:pt x="328594" y="374692"/>
                  <a:pt x="342079" y="430062"/>
                  <a:pt x="358108" y="341906"/>
                </a:cubicBezTo>
                <a:cubicBezTo>
                  <a:pt x="361461" y="323467"/>
                  <a:pt x="363409" y="304800"/>
                  <a:pt x="366059" y="286247"/>
                </a:cubicBezTo>
                <a:cubicBezTo>
                  <a:pt x="363409" y="235889"/>
                  <a:pt x="367129" y="184787"/>
                  <a:pt x="358108" y="135173"/>
                </a:cubicBezTo>
                <a:cubicBezTo>
                  <a:pt x="356096" y="124109"/>
                  <a:pt x="342893" y="118518"/>
                  <a:pt x="334254" y="111319"/>
                </a:cubicBezTo>
                <a:cubicBezTo>
                  <a:pt x="267834" y="55968"/>
                  <a:pt x="356236" y="141252"/>
                  <a:pt x="286546" y="71562"/>
                </a:cubicBezTo>
                <a:cubicBezTo>
                  <a:pt x="283896" y="63611"/>
                  <a:pt x="282343" y="55205"/>
                  <a:pt x="278595" y="47708"/>
                </a:cubicBezTo>
                <a:cubicBezTo>
                  <a:pt x="274321" y="39161"/>
                  <a:pt x="298473" y="45058"/>
                  <a:pt x="294497" y="39757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8925F1F-1EFA-4E9C-BDAD-4C5E5180D22A}"/>
              </a:ext>
            </a:extLst>
          </p:cNvPr>
          <p:cNvSpPr/>
          <p:nvPr/>
        </p:nvSpPr>
        <p:spPr>
          <a:xfrm>
            <a:off x="2555066" y="1868247"/>
            <a:ext cx="509076" cy="405517"/>
          </a:xfrm>
          <a:custGeom>
            <a:avLst/>
            <a:gdLst>
              <a:gd name="connsiteX0" fmla="*/ 0 w 509076"/>
              <a:gd name="connsiteY0" fmla="*/ 0 h 405517"/>
              <a:gd name="connsiteX1" fmla="*/ 15902 w 509076"/>
              <a:gd name="connsiteY1" fmla="*/ 127221 h 405517"/>
              <a:gd name="connsiteX2" fmla="*/ 31805 w 509076"/>
              <a:gd name="connsiteY2" fmla="*/ 151075 h 405517"/>
              <a:gd name="connsiteX3" fmla="*/ 39756 w 509076"/>
              <a:gd name="connsiteY3" fmla="*/ 174929 h 405517"/>
              <a:gd name="connsiteX4" fmla="*/ 63610 w 509076"/>
              <a:gd name="connsiteY4" fmla="*/ 230588 h 405517"/>
              <a:gd name="connsiteX5" fmla="*/ 79513 w 509076"/>
              <a:gd name="connsiteY5" fmla="*/ 318052 h 405517"/>
              <a:gd name="connsiteX6" fmla="*/ 95416 w 509076"/>
              <a:gd name="connsiteY6" fmla="*/ 405517 h 405517"/>
              <a:gd name="connsiteX7" fmla="*/ 103367 w 509076"/>
              <a:gd name="connsiteY7" fmla="*/ 381663 h 405517"/>
              <a:gd name="connsiteX8" fmla="*/ 119269 w 509076"/>
              <a:gd name="connsiteY8" fmla="*/ 326003 h 405517"/>
              <a:gd name="connsiteX9" fmla="*/ 159026 w 509076"/>
              <a:gd name="connsiteY9" fmla="*/ 278296 h 405517"/>
              <a:gd name="connsiteX10" fmla="*/ 174929 w 509076"/>
              <a:gd name="connsiteY10" fmla="*/ 238539 h 405517"/>
              <a:gd name="connsiteX11" fmla="*/ 198782 w 509076"/>
              <a:gd name="connsiteY11" fmla="*/ 214685 h 405517"/>
              <a:gd name="connsiteX12" fmla="*/ 206734 w 509076"/>
              <a:gd name="connsiteY12" fmla="*/ 182880 h 405517"/>
              <a:gd name="connsiteX13" fmla="*/ 230588 w 509076"/>
              <a:gd name="connsiteY13" fmla="*/ 159026 h 405517"/>
              <a:gd name="connsiteX14" fmla="*/ 254442 w 509076"/>
              <a:gd name="connsiteY14" fmla="*/ 111318 h 405517"/>
              <a:gd name="connsiteX15" fmla="*/ 278296 w 509076"/>
              <a:gd name="connsiteY15" fmla="*/ 127221 h 405517"/>
              <a:gd name="connsiteX16" fmla="*/ 286247 w 509076"/>
              <a:gd name="connsiteY16" fmla="*/ 174929 h 405517"/>
              <a:gd name="connsiteX17" fmla="*/ 302149 w 509076"/>
              <a:gd name="connsiteY17" fmla="*/ 230588 h 405517"/>
              <a:gd name="connsiteX18" fmla="*/ 341906 w 509076"/>
              <a:gd name="connsiteY18" fmla="*/ 278296 h 405517"/>
              <a:gd name="connsiteX19" fmla="*/ 357809 w 509076"/>
              <a:gd name="connsiteY19" fmla="*/ 302150 h 405517"/>
              <a:gd name="connsiteX20" fmla="*/ 365760 w 509076"/>
              <a:gd name="connsiteY20" fmla="*/ 333955 h 405517"/>
              <a:gd name="connsiteX21" fmla="*/ 381662 w 509076"/>
              <a:gd name="connsiteY21" fmla="*/ 365760 h 405517"/>
              <a:gd name="connsiteX22" fmla="*/ 389614 w 509076"/>
              <a:gd name="connsiteY22" fmla="*/ 389614 h 405517"/>
              <a:gd name="connsiteX23" fmla="*/ 397565 w 509076"/>
              <a:gd name="connsiteY23" fmla="*/ 357809 h 405517"/>
              <a:gd name="connsiteX24" fmla="*/ 413468 w 509076"/>
              <a:gd name="connsiteY24" fmla="*/ 318052 h 405517"/>
              <a:gd name="connsiteX25" fmla="*/ 429370 w 509076"/>
              <a:gd name="connsiteY25" fmla="*/ 254442 h 405517"/>
              <a:gd name="connsiteX26" fmla="*/ 445273 w 509076"/>
              <a:gd name="connsiteY26" fmla="*/ 230588 h 405517"/>
              <a:gd name="connsiteX27" fmla="*/ 485029 w 509076"/>
              <a:gd name="connsiteY27" fmla="*/ 111318 h 405517"/>
              <a:gd name="connsiteX28" fmla="*/ 492981 w 509076"/>
              <a:gd name="connsiteY28" fmla="*/ 87464 h 405517"/>
              <a:gd name="connsiteX29" fmla="*/ 508883 w 509076"/>
              <a:gd name="connsiteY29" fmla="*/ 23854 h 405517"/>
              <a:gd name="connsiteX30" fmla="*/ 508883 w 509076"/>
              <a:gd name="connsiteY30" fmla="*/ 15903 h 40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9076" h="405517">
                <a:moveTo>
                  <a:pt x="0" y="0"/>
                </a:moveTo>
                <a:cubicBezTo>
                  <a:pt x="1517" y="19722"/>
                  <a:pt x="-1260" y="92897"/>
                  <a:pt x="15902" y="127221"/>
                </a:cubicBezTo>
                <a:cubicBezTo>
                  <a:pt x="20176" y="135768"/>
                  <a:pt x="26504" y="143124"/>
                  <a:pt x="31805" y="151075"/>
                </a:cubicBezTo>
                <a:cubicBezTo>
                  <a:pt x="34455" y="159026"/>
                  <a:pt x="36454" y="167225"/>
                  <a:pt x="39756" y="174929"/>
                </a:cubicBezTo>
                <a:cubicBezTo>
                  <a:pt x="53413" y="206796"/>
                  <a:pt x="56149" y="200746"/>
                  <a:pt x="63610" y="230588"/>
                </a:cubicBezTo>
                <a:cubicBezTo>
                  <a:pt x="70161" y="256792"/>
                  <a:pt x="74784" y="292040"/>
                  <a:pt x="79513" y="318052"/>
                </a:cubicBezTo>
                <a:cubicBezTo>
                  <a:pt x="101755" y="440389"/>
                  <a:pt x="71965" y="264825"/>
                  <a:pt x="95416" y="405517"/>
                </a:cubicBezTo>
                <a:cubicBezTo>
                  <a:pt x="98066" y="397566"/>
                  <a:pt x="101065" y="389722"/>
                  <a:pt x="103367" y="381663"/>
                </a:cubicBezTo>
                <a:cubicBezTo>
                  <a:pt x="106763" y="369776"/>
                  <a:pt x="112915" y="338711"/>
                  <a:pt x="119269" y="326003"/>
                </a:cubicBezTo>
                <a:cubicBezTo>
                  <a:pt x="130338" y="303866"/>
                  <a:pt x="141444" y="295878"/>
                  <a:pt x="159026" y="278296"/>
                </a:cubicBezTo>
                <a:cubicBezTo>
                  <a:pt x="164327" y="265044"/>
                  <a:pt x="167364" y="250643"/>
                  <a:pt x="174929" y="238539"/>
                </a:cubicBezTo>
                <a:cubicBezTo>
                  <a:pt x="180889" y="229003"/>
                  <a:pt x="193203" y="224448"/>
                  <a:pt x="198782" y="214685"/>
                </a:cubicBezTo>
                <a:cubicBezTo>
                  <a:pt x="204204" y="205197"/>
                  <a:pt x="201312" y="192368"/>
                  <a:pt x="206734" y="182880"/>
                </a:cubicBezTo>
                <a:cubicBezTo>
                  <a:pt x="212313" y="173117"/>
                  <a:pt x="223389" y="167665"/>
                  <a:pt x="230588" y="159026"/>
                </a:cubicBezTo>
                <a:cubicBezTo>
                  <a:pt x="247713" y="138476"/>
                  <a:pt x="246473" y="135223"/>
                  <a:pt x="254442" y="111318"/>
                </a:cubicBezTo>
                <a:cubicBezTo>
                  <a:pt x="262393" y="116619"/>
                  <a:pt x="274022" y="118673"/>
                  <a:pt x="278296" y="127221"/>
                </a:cubicBezTo>
                <a:cubicBezTo>
                  <a:pt x="285506" y="141641"/>
                  <a:pt x="283085" y="159120"/>
                  <a:pt x="286247" y="174929"/>
                </a:cubicBezTo>
                <a:cubicBezTo>
                  <a:pt x="287945" y="183420"/>
                  <a:pt x="297097" y="220485"/>
                  <a:pt x="302149" y="230588"/>
                </a:cubicBezTo>
                <a:cubicBezTo>
                  <a:pt x="316954" y="260199"/>
                  <a:pt x="319926" y="251920"/>
                  <a:pt x="341906" y="278296"/>
                </a:cubicBezTo>
                <a:cubicBezTo>
                  <a:pt x="348024" y="285637"/>
                  <a:pt x="352508" y="294199"/>
                  <a:pt x="357809" y="302150"/>
                </a:cubicBezTo>
                <a:cubicBezTo>
                  <a:pt x="360459" y="312752"/>
                  <a:pt x="361923" y="323723"/>
                  <a:pt x="365760" y="333955"/>
                </a:cubicBezTo>
                <a:cubicBezTo>
                  <a:pt x="369922" y="345053"/>
                  <a:pt x="376993" y="354865"/>
                  <a:pt x="381662" y="365760"/>
                </a:cubicBezTo>
                <a:cubicBezTo>
                  <a:pt x="384964" y="373464"/>
                  <a:pt x="386963" y="381663"/>
                  <a:pt x="389614" y="389614"/>
                </a:cubicBezTo>
                <a:cubicBezTo>
                  <a:pt x="392264" y="379012"/>
                  <a:pt x="394109" y="368176"/>
                  <a:pt x="397565" y="357809"/>
                </a:cubicBezTo>
                <a:cubicBezTo>
                  <a:pt x="402079" y="344268"/>
                  <a:pt x="409367" y="331723"/>
                  <a:pt x="413468" y="318052"/>
                </a:cubicBezTo>
                <a:cubicBezTo>
                  <a:pt x="420272" y="295373"/>
                  <a:pt x="418876" y="275429"/>
                  <a:pt x="429370" y="254442"/>
                </a:cubicBezTo>
                <a:cubicBezTo>
                  <a:pt x="433644" y="245895"/>
                  <a:pt x="439972" y="238539"/>
                  <a:pt x="445273" y="230588"/>
                </a:cubicBezTo>
                <a:lnTo>
                  <a:pt x="485029" y="111318"/>
                </a:lnTo>
                <a:lnTo>
                  <a:pt x="492981" y="87464"/>
                </a:lnTo>
                <a:cubicBezTo>
                  <a:pt x="503221" y="56744"/>
                  <a:pt x="502488" y="62227"/>
                  <a:pt x="508883" y="23854"/>
                </a:cubicBezTo>
                <a:cubicBezTo>
                  <a:pt x="509319" y="21240"/>
                  <a:pt x="508883" y="18553"/>
                  <a:pt x="508883" y="15903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B2A8F-497A-48E4-8ED2-0C89ECBE2BAE}"/>
              </a:ext>
            </a:extLst>
          </p:cNvPr>
          <p:cNvSpPr/>
          <p:nvPr/>
        </p:nvSpPr>
        <p:spPr>
          <a:xfrm>
            <a:off x="1393309" y="3309257"/>
            <a:ext cx="243902" cy="409303"/>
          </a:xfrm>
          <a:custGeom>
            <a:avLst/>
            <a:gdLst>
              <a:gd name="connsiteX0" fmla="*/ 226485 w 243902"/>
              <a:gd name="connsiteY0" fmla="*/ 17417 h 409303"/>
              <a:gd name="connsiteX1" fmla="*/ 121982 w 243902"/>
              <a:gd name="connsiteY1" fmla="*/ 0 h 409303"/>
              <a:gd name="connsiteX2" fmla="*/ 43605 w 243902"/>
              <a:gd name="connsiteY2" fmla="*/ 8709 h 409303"/>
              <a:gd name="connsiteX3" fmla="*/ 17480 w 243902"/>
              <a:gd name="connsiteY3" fmla="*/ 26126 h 409303"/>
              <a:gd name="connsiteX4" fmla="*/ 62 w 243902"/>
              <a:gd name="connsiteY4" fmla="*/ 78377 h 409303"/>
              <a:gd name="connsiteX5" fmla="*/ 17480 w 243902"/>
              <a:gd name="connsiteY5" fmla="*/ 156754 h 409303"/>
              <a:gd name="connsiteX6" fmla="*/ 113274 w 243902"/>
              <a:gd name="connsiteY6" fmla="*/ 165463 h 409303"/>
              <a:gd name="connsiteX7" fmla="*/ 165525 w 243902"/>
              <a:gd name="connsiteY7" fmla="*/ 174172 h 409303"/>
              <a:gd name="connsiteX8" fmla="*/ 226485 w 243902"/>
              <a:gd name="connsiteY8" fmla="*/ 243840 h 409303"/>
              <a:gd name="connsiteX9" fmla="*/ 243902 w 243902"/>
              <a:gd name="connsiteY9" fmla="*/ 296092 h 409303"/>
              <a:gd name="connsiteX10" fmla="*/ 235194 w 243902"/>
              <a:gd name="connsiteY10" fmla="*/ 357052 h 409303"/>
              <a:gd name="connsiteX11" fmla="*/ 209068 w 243902"/>
              <a:gd name="connsiteY11" fmla="*/ 383177 h 409303"/>
              <a:gd name="connsiteX12" fmla="*/ 139400 w 243902"/>
              <a:gd name="connsiteY12" fmla="*/ 400594 h 409303"/>
              <a:gd name="connsiteX13" fmla="*/ 113274 w 243902"/>
              <a:gd name="connsiteY13" fmla="*/ 409303 h 409303"/>
              <a:gd name="connsiteX14" fmla="*/ 52314 w 243902"/>
              <a:gd name="connsiteY14" fmla="*/ 400594 h 409303"/>
              <a:gd name="connsiteX15" fmla="*/ 26188 w 243902"/>
              <a:gd name="connsiteY15" fmla="*/ 391886 h 409303"/>
              <a:gd name="connsiteX16" fmla="*/ 17480 w 243902"/>
              <a:gd name="connsiteY16" fmla="*/ 365760 h 409303"/>
              <a:gd name="connsiteX17" fmla="*/ 62 w 243902"/>
              <a:gd name="connsiteY17" fmla="*/ 339634 h 40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902" h="409303">
                <a:moveTo>
                  <a:pt x="226485" y="17417"/>
                </a:moveTo>
                <a:cubicBezTo>
                  <a:pt x="201765" y="12473"/>
                  <a:pt x="143579" y="0"/>
                  <a:pt x="121982" y="0"/>
                </a:cubicBezTo>
                <a:cubicBezTo>
                  <a:pt x="95696" y="0"/>
                  <a:pt x="69731" y="5806"/>
                  <a:pt x="43605" y="8709"/>
                </a:cubicBezTo>
                <a:cubicBezTo>
                  <a:pt x="34897" y="14515"/>
                  <a:pt x="23027" y="17251"/>
                  <a:pt x="17480" y="26126"/>
                </a:cubicBezTo>
                <a:cubicBezTo>
                  <a:pt x="7750" y="41695"/>
                  <a:pt x="62" y="78377"/>
                  <a:pt x="62" y="78377"/>
                </a:cubicBezTo>
                <a:cubicBezTo>
                  <a:pt x="5868" y="104503"/>
                  <a:pt x="-3733" y="140436"/>
                  <a:pt x="17480" y="156754"/>
                </a:cubicBezTo>
                <a:cubicBezTo>
                  <a:pt x="42894" y="176303"/>
                  <a:pt x="81431" y="161717"/>
                  <a:pt x="113274" y="165463"/>
                </a:cubicBezTo>
                <a:cubicBezTo>
                  <a:pt x="130810" y="167526"/>
                  <a:pt x="148108" y="171269"/>
                  <a:pt x="165525" y="174172"/>
                </a:cubicBezTo>
                <a:cubicBezTo>
                  <a:pt x="196005" y="194492"/>
                  <a:pt x="211971" y="200297"/>
                  <a:pt x="226485" y="243840"/>
                </a:cubicBezTo>
                <a:lnTo>
                  <a:pt x="243902" y="296092"/>
                </a:lnTo>
                <a:cubicBezTo>
                  <a:pt x="240999" y="316412"/>
                  <a:pt x="242817" y="337994"/>
                  <a:pt x="235194" y="357052"/>
                </a:cubicBezTo>
                <a:cubicBezTo>
                  <a:pt x="230620" y="368487"/>
                  <a:pt x="219315" y="376346"/>
                  <a:pt x="209068" y="383177"/>
                </a:cubicBezTo>
                <a:cubicBezTo>
                  <a:pt x="197122" y="391141"/>
                  <a:pt x="146439" y="398834"/>
                  <a:pt x="139400" y="400594"/>
                </a:cubicBezTo>
                <a:cubicBezTo>
                  <a:pt x="130494" y="402820"/>
                  <a:pt x="121983" y="406400"/>
                  <a:pt x="113274" y="409303"/>
                </a:cubicBezTo>
                <a:cubicBezTo>
                  <a:pt x="92954" y="406400"/>
                  <a:pt x="72442" y="404619"/>
                  <a:pt x="52314" y="400594"/>
                </a:cubicBezTo>
                <a:cubicBezTo>
                  <a:pt x="43313" y="398794"/>
                  <a:pt x="32679" y="398377"/>
                  <a:pt x="26188" y="391886"/>
                </a:cubicBezTo>
                <a:cubicBezTo>
                  <a:pt x="19697" y="385395"/>
                  <a:pt x="22203" y="373631"/>
                  <a:pt x="17480" y="365760"/>
                </a:cubicBezTo>
                <a:cubicBezTo>
                  <a:pt x="-1991" y="333309"/>
                  <a:pt x="62" y="361143"/>
                  <a:pt x="62" y="339634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055DCA9-D309-4689-9811-36BB33E6AB93}"/>
              </a:ext>
            </a:extLst>
          </p:cNvPr>
          <p:cNvSpPr/>
          <p:nvPr/>
        </p:nvSpPr>
        <p:spPr>
          <a:xfrm>
            <a:off x="1688502" y="3344091"/>
            <a:ext cx="279660" cy="436094"/>
          </a:xfrm>
          <a:custGeom>
            <a:avLst/>
            <a:gdLst>
              <a:gd name="connsiteX0" fmla="*/ 27087 w 279660"/>
              <a:gd name="connsiteY0" fmla="*/ 0 h 436094"/>
              <a:gd name="connsiteX1" fmla="*/ 18378 w 279660"/>
              <a:gd name="connsiteY1" fmla="*/ 243840 h 436094"/>
              <a:gd name="connsiteX2" fmla="*/ 9669 w 279660"/>
              <a:gd name="connsiteY2" fmla="*/ 374469 h 436094"/>
              <a:gd name="connsiteX3" fmla="*/ 961 w 279660"/>
              <a:gd name="connsiteY3" fmla="*/ 426720 h 436094"/>
              <a:gd name="connsiteX4" fmla="*/ 18378 w 279660"/>
              <a:gd name="connsiteY4" fmla="*/ 339635 h 436094"/>
              <a:gd name="connsiteX5" fmla="*/ 35795 w 279660"/>
              <a:gd name="connsiteY5" fmla="*/ 130629 h 436094"/>
              <a:gd name="connsiteX6" fmla="*/ 44504 w 279660"/>
              <a:gd name="connsiteY6" fmla="*/ 87086 h 436094"/>
              <a:gd name="connsiteX7" fmla="*/ 53212 w 279660"/>
              <a:gd name="connsiteY7" fmla="*/ 60960 h 436094"/>
              <a:gd name="connsiteX8" fmla="*/ 175132 w 279660"/>
              <a:gd name="connsiteY8" fmla="*/ 34835 h 436094"/>
              <a:gd name="connsiteX9" fmla="*/ 236092 w 279660"/>
              <a:gd name="connsiteY9" fmla="*/ 43543 h 436094"/>
              <a:gd name="connsiteX10" fmla="*/ 244801 w 279660"/>
              <a:gd name="connsiteY10" fmla="*/ 69669 h 436094"/>
              <a:gd name="connsiteX11" fmla="*/ 236092 w 279660"/>
              <a:gd name="connsiteY11" fmla="*/ 235132 h 436094"/>
              <a:gd name="connsiteX12" fmla="*/ 218675 w 279660"/>
              <a:gd name="connsiteY12" fmla="*/ 330926 h 436094"/>
              <a:gd name="connsiteX13" fmla="*/ 227384 w 279660"/>
              <a:gd name="connsiteY13" fmla="*/ 409303 h 436094"/>
              <a:gd name="connsiteX14" fmla="*/ 279635 w 279660"/>
              <a:gd name="connsiteY14" fmla="*/ 391886 h 4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660" h="436094">
                <a:moveTo>
                  <a:pt x="27087" y="0"/>
                </a:moveTo>
                <a:cubicBezTo>
                  <a:pt x="24184" y="81280"/>
                  <a:pt x="22157" y="162596"/>
                  <a:pt x="18378" y="243840"/>
                </a:cubicBezTo>
                <a:cubicBezTo>
                  <a:pt x="16350" y="287433"/>
                  <a:pt x="13806" y="331026"/>
                  <a:pt x="9669" y="374469"/>
                </a:cubicBezTo>
                <a:cubicBezTo>
                  <a:pt x="7995" y="392047"/>
                  <a:pt x="-3322" y="443850"/>
                  <a:pt x="961" y="426720"/>
                </a:cubicBezTo>
                <a:cubicBezTo>
                  <a:pt x="8141" y="398001"/>
                  <a:pt x="18378" y="339635"/>
                  <a:pt x="18378" y="339635"/>
                </a:cubicBezTo>
                <a:cubicBezTo>
                  <a:pt x="23219" y="267017"/>
                  <a:pt x="25651" y="201637"/>
                  <a:pt x="35795" y="130629"/>
                </a:cubicBezTo>
                <a:cubicBezTo>
                  <a:pt x="37888" y="115976"/>
                  <a:pt x="40914" y="101446"/>
                  <a:pt x="44504" y="87086"/>
                </a:cubicBezTo>
                <a:cubicBezTo>
                  <a:pt x="46730" y="78180"/>
                  <a:pt x="46721" y="67451"/>
                  <a:pt x="53212" y="60960"/>
                </a:cubicBezTo>
                <a:cubicBezTo>
                  <a:pt x="80291" y="33881"/>
                  <a:pt x="151196" y="37229"/>
                  <a:pt x="175132" y="34835"/>
                </a:cubicBezTo>
                <a:cubicBezTo>
                  <a:pt x="195452" y="37738"/>
                  <a:pt x="217733" y="34363"/>
                  <a:pt x="236092" y="43543"/>
                </a:cubicBezTo>
                <a:cubicBezTo>
                  <a:pt x="244303" y="47648"/>
                  <a:pt x="244801" y="60489"/>
                  <a:pt x="244801" y="69669"/>
                </a:cubicBezTo>
                <a:cubicBezTo>
                  <a:pt x="244801" y="124900"/>
                  <a:pt x="240496" y="180077"/>
                  <a:pt x="236092" y="235132"/>
                </a:cubicBezTo>
                <a:cubicBezTo>
                  <a:pt x="234606" y="253711"/>
                  <a:pt x="222753" y="310535"/>
                  <a:pt x="218675" y="330926"/>
                </a:cubicBezTo>
                <a:cubicBezTo>
                  <a:pt x="221578" y="357052"/>
                  <a:pt x="210074" y="389520"/>
                  <a:pt x="227384" y="409303"/>
                </a:cubicBezTo>
                <a:cubicBezTo>
                  <a:pt x="282499" y="472291"/>
                  <a:pt x="279635" y="406386"/>
                  <a:pt x="279635" y="39188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401514-7CC0-4CA3-B66A-56BD5407F78B}"/>
              </a:ext>
            </a:extLst>
          </p:cNvPr>
          <p:cNvSpPr/>
          <p:nvPr/>
        </p:nvSpPr>
        <p:spPr>
          <a:xfrm>
            <a:off x="2019453" y="3326070"/>
            <a:ext cx="366059" cy="392490"/>
          </a:xfrm>
          <a:custGeom>
            <a:avLst/>
            <a:gdLst>
              <a:gd name="connsiteX0" fmla="*/ 294497 w 366059"/>
              <a:gd name="connsiteY0" fmla="*/ 39757 h 392490"/>
              <a:gd name="connsiteX1" fmla="*/ 254741 w 366059"/>
              <a:gd name="connsiteY1" fmla="*/ 15903 h 392490"/>
              <a:gd name="connsiteX2" fmla="*/ 230887 w 366059"/>
              <a:gd name="connsiteY2" fmla="*/ 0 h 392490"/>
              <a:gd name="connsiteX3" fmla="*/ 103666 w 366059"/>
              <a:gd name="connsiteY3" fmla="*/ 7952 h 392490"/>
              <a:gd name="connsiteX4" fmla="*/ 71861 w 366059"/>
              <a:gd name="connsiteY4" fmla="*/ 15903 h 392490"/>
              <a:gd name="connsiteX5" fmla="*/ 40055 w 366059"/>
              <a:gd name="connsiteY5" fmla="*/ 71562 h 392490"/>
              <a:gd name="connsiteX6" fmla="*/ 24153 w 366059"/>
              <a:gd name="connsiteY6" fmla="*/ 111319 h 392490"/>
              <a:gd name="connsiteX7" fmla="*/ 8250 w 366059"/>
              <a:gd name="connsiteY7" fmla="*/ 174929 h 392490"/>
              <a:gd name="connsiteX8" fmla="*/ 299 w 366059"/>
              <a:gd name="connsiteY8" fmla="*/ 198783 h 392490"/>
              <a:gd name="connsiteX9" fmla="*/ 8250 w 366059"/>
              <a:gd name="connsiteY9" fmla="*/ 326004 h 392490"/>
              <a:gd name="connsiteX10" fmla="*/ 55958 w 366059"/>
              <a:gd name="connsiteY10" fmla="*/ 357809 h 392490"/>
              <a:gd name="connsiteX11" fmla="*/ 143422 w 366059"/>
              <a:gd name="connsiteY11" fmla="*/ 373712 h 392490"/>
              <a:gd name="connsiteX12" fmla="*/ 175228 w 366059"/>
              <a:gd name="connsiteY12" fmla="*/ 381663 h 392490"/>
              <a:gd name="connsiteX13" fmla="*/ 358108 w 366059"/>
              <a:gd name="connsiteY13" fmla="*/ 341906 h 392490"/>
              <a:gd name="connsiteX14" fmla="*/ 366059 w 366059"/>
              <a:gd name="connsiteY14" fmla="*/ 286247 h 392490"/>
              <a:gd name="connsiteX15" fmla="*/ 358108 w 366059"/>
              <a:gd name="connsiteY15" fmla="*/ 135173 h 392490"/>
              <a:gd name="connsiteX16" fmla="*/ 334254 w 366059"/>
              <a:gd name="connsiteY16" fmla="*/ 111319 h 392490"/>
              <a:gd name="connsiteX17" fmla="*/ 286546 w 366059"/>
              <a:gd name="connsiteY17" fmla="*/ 71562 h 392490"/>
              <a:gd name="connsiteX18" fmla="*/ 278595 w 366059"/>
              <a:gd name="connsiteY18" fmla="*/ 47708 h 392490"/>
              <a:gd name="connsiteX19" fmla="*/ 294497 w 366059"/>
              <a:gd name="connsiteY19" fmla="*/ 39757 h 3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059" h="392490">
                <a:moveTo>
                  <a:pt x="294497" y="39757"/>
                </a:moveTo>
                <a:cubicBezTo>
                  <a:pt x="290521" y="34456"/>
                  <a:pt x="267846" y="24094"/>
                  <a:pt x="254741" y="15903"/>
                </a:cubicBezTo>
                <a:cubicBezTo>
                  <a:pt x="246637" y="10838"/>
                  <a:pt x="240430" y="502"/>
                  <a:pt x="230887" y="0"/>
                </a:cubicBezTo>
                <a:lnTo>
                  <a:pt x="103666" y="7952"/>
                </a:lnTo>
                <a:cubicBezTo>
                  <a:pt x="93064" y="10602"/>
                  <a:pt x="80954" y="9841"/>
                  <a:pt x="71861" y="15903"/>
                </a:cubicBezTo>
                <a:cubicBezTo>
                  <a:pt x="63782" y="21289"/>
                  <a:pt x="42372" y="66349"/>
                  <a:pt x="40055" y="71562"/>
                </a:cubicBezTo>
                <a:cubicBezTo>
                  <a:pt x="34258" y="84605"/>
                  <a:pt x="28350" y="97677"/>
                  <a:pt x="24153" y="111319"/>
                </a:cubicBezTo>
                <a:cubicBezTo>
                  <a:pt x="17726" y="132208"/>
                  <a:pt x="15161" y="154195"/>
                  <a:pt x="8250" y="174929"/>
                </a:cubicBezTo>
                <a:lnTo>
                  <a:pt x="299" y="198783"/>
                </a:lnTo>
                <a:cubicBezTo>
                  <a:pt x="2949" y="241190"/>
                  <a:pt x="-5786" y="285900"/>
                  <a:pt x="8250" y="326004"/>
                </a:cubicBezTo>
                <a:cubicBezTo>
                  <a:pt x="14564" y="344044"/>
                  <a:pt x="37105" y="354667"/>
                  <a:pt x="55958" y="357809"/>
                </a:cubicBezTo>
                <a:cubicBezTo>
                  <a:pt x="90506" y="363567"/>
                  <a:pt x="110063" y="366299"/>
                  <a:pt x="143422" y="373712"/>
                </a:cubicBezTo>
                <a:cubicBezTo>
                  <a:pt x="154090" y="376083"/>
                  <a:pt x="164626" y="379013"/>
                  <a:pt x="175228" y="381663"/>
                </a:cubicBezTo>
                <a:cubicBezTo>
                  <a:pt x="328594" y="374692"/>
                  <a:pt x="342079" y="430062"/>
                  <a:pt x="358108" y="341906"/>
                </a:cubicBezTo>
                <a:cubicBezTo>
                  <a:pt x="361461" y="323467"/>
                  <a:pt x="363409" y="304800"/>
                  <a:pt x="366059" y="286247"/>
                </a:cubicBezTo>
                <a:cubicBezTo>
                  <a:pt x="363409" y="235889"/>
                  <a:pt x="367129" y="184787"/>
                  <a:pt x="358108" y="135173"/>
                </a:cubicBezTo>
                <a:cubicBezTo>
                  <a:pt x="356096" y="124109"/>
                  <a:pt x="342893" y="118518"/>
                  <a:pt x="334254" y="111319"/>
                </a:cubicBezTo>
                <a:cubicBezTo>
                  <a:pt x="267834" y="55968"/>
                  <a:pt x="356236" y="141252"/>
                  <a:pt x="286546" y="71562"/>
                </a:cubicBezTo>
                <a:cubicBezTo>
                  <a:pt x="283896" y="63611"/>
                  <a:pt x="282343" y="55205"/>
                  <a:pt x="278595" y="47708"/>
                </a:cubicBezTo>
                <a:cubicBezTo>
                  <a:pt x="274321" y="39161"/>
                  <a:pt x="298473" y="45058"/>
                  <a:pt x="294497" y="39757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2EE150-A9B7-43D2-B438-A1AF83CD0E30}"/>
              </a:ext>
            </a:extLst>
          </p:cNvPr>
          <p:cNvSpPr/>
          <p:nvPr/>
        </p:nvSpPr>
        <p:spPr>
          <a:xfrm>
            <a:off x="2462754" y="3341973"/>
            <a:ext cx="509076" cy="405517"/>
          </a:xfrm>
          <a:custGeom>
            <a:avLst/>
            <a:gdLst>
              <a:gd name="connsiteX0" fmla="*/ 0 w 509076"/>
              <a:gd name="connsiteY0" fmla="*/ 0 h 405517"/>
              <a:gd name="connsiteX1" fmla="*/ 15902 w 509076"/>
              <a:gd name="connsiteY1" fmla="*/ 127221 h 405517"/>
              <a:gd name="connsiteX2" fmla="*/ 31805 w 509076"/>
              <a:gd name="connsiteY2" fmla="*/ 151075 h 405517"/>
              <a:gd name="connsiteX3" fmla="*/ 39756 w 509076"/>
              <a:gd name="connsiteY3" fmla="*/ 174929 h 405517"/>
              <a:gd name="connsiteX4" fmla="*/ 63610 w 509076"/>
              <a:gd name="connsiteY4" fmla="*/ 230588 h 405517"/>
              <a:gd name="connsiteX5" fmla="*/ 79513 w 509076"/>
              <a:gd name="connsiteY5" fmla="*/ 318052 h 405517"/>
              <a:gd name="connsiteX6" fmla="*/ 95416 w 509076"/>
              <a:gd name="connsiteY6" fmla="*/ 405517 h 405517"/>
              <a:gd name="connsiteX7" fmla="*/ 103367 w 509076"/>
              <a:gd name="connsiteY7" fmla="*/ 381663 h 405517"/>
              <a:gd name="connsiteX8" fmla="*/ 119269 w 509076"/>
              <a:gd name="connsiteY8" fmla="*/ 326003 h 405517"/>
              <a:gd name="connsiteX9" fmla="*/ 159026 w 509076"/>
              <a:gd name="connsiteY9" fmla="*/ 278296 h 405517"/>
              <a:gd name="connsiteX10" fmla="*/ 174929 w 509076"/>
              <a:gd name="connsiteY10" fmla="*/ 238539 h 405517"/>
              <a:gd name="connsiteX11" fmla="*/ 198782 w 509076"/>
              <a:gd name="connsiteY11" fmla="*/ 214685 h 405517"/>
              <a:gd name="connsiteX12" fmla="*/ 206734 w 509076"/>
              <a:gd name="connsiteY12" fmla="*/ 182880 h 405517"/>
              <a:gd name="connsiteX13" fmla="*/ 230588 w 509076"/>
              <a:gd name="connsiteY13" fmla="*/ 159026 h 405517"/>
              <a:gd name="connsiteX14" fmla="*/ 254442 w 509076"/>
              <a:gd name="connsiteY14" fmla="*/ 111318 h 405517"/>
              <a:gd name="connsiteX15" fmla="*/ 278296 w 509076"/>
              <a:gd name="connsiteY15" fmla="*/ 127221 h 405517"/>
              <a:gd name="connsiteX16" fmla="*/ 286247 w 509076"/>
              <a:gd name="connsiteY16" fmla="*/ 174929 h 405517"/>
              <a:gd name="connsiteX17" fmla="*/ 302149 w 509076"/>
              <a:gd name="connsiteY17" fmla="*/ 230588 h 405517"/>
              <a:gd name="connsiteX18" fmla="*/ 341906 w 509076"/>
              <a:gd name="connsiteY18" fmla="*/ 278296 h 405517"/>
              <a:gd name="connsiteX19" fmla="*/ 357809 w 509076"/>
              <a:gd name="connsiteY19" fmla="*/ 302150 h 405517"/>
              <a:gd name="connsiteX20" fmla="*/ 365760 w 509076"/>
              <a:gd name="connsiteY20" fmla="*/ 333955 h 405517"/>
              <a:gd name="connsiteX21" fmla="*/ 381662 w 509076"/>
              <a:gd name="connsiteY21" fmla="*/ 365760 h 405517"/>
              <a:gd name="connsiteX22" fmla="*/ 389614 w 509076"/>
              <a:gd name="connsiteY22" fmla="*/ 389614 h 405517"/>
              <a:gd name="connsiteX23" fmla="*/ 397565 w 509076"/>
              <a:gd name="connsiteY23" fmla="*/ 357809 h 405517"/>
              <a:gd name="connsiteX24" fmla="*/ 413468 w 509076"/>
              <a:gd name="connsiteY24" fmla="*/ 318052 h 405517"/>
              <a:gd name="connsiteX25" fmla="*/ 429370 w 509076"/>
              <a:gd name="connsiteY25" fmla="*/ 254442 h 405517"/>
              <a:gd name="connsiteX26" fmla="*/ 445273 w 509076"/>
              <a:gd name="connsiteY26" fmla="*/ 230588 h 405517"/>
              <a:gd name="connsiteX27" fmla="*/ 485029 w 509076"/>
              <a:gd name="connsiteY27" fmla="*/ 111318 h 405517"/>
              <a:gd name="connsiteX28" fmla="*/ 492981 w 509076"/>
              <a:gd name="connsiteY28" fmla="*/ 87464 h 405517"/>
              <a:gd name="connsiteX29" fmla="*/ 508883 w 509076"/>
              <a:gd name="connsiteY29" fmla="*/ 23854 h 405517"/>
              <a:gd name="connsiteX30" fmla="*/ 508883 w 509076"/>
              <a:gd name="connsiteY30" fmla="*/ 15903 h 40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9076" h="405517">
                <a:moveTo>
                  <a:pt x="0" y="0"/>
                </a:moveTo>
                <a:cubicBezTo>
                  <a:pt x="1517" y="19722"/>
                  <a:pt x="-1260" y="92897"/>
                  <a:pt x="15902" y="127221"/>
                </a:cubicBezTo>
                <a:cubicBezTo>
                  <a:pt x="20176" y="135768"/>
                  <a:pt x="26504" y="143124"/>
                  <a:pt x="31805" y="151075"/>
                </a:cubicBezTo>
                <a:cubicBezTo>
                  <a:pt x="34455" y="159026"/>
                  <a:pt x="36454" y="167225"/>
                  <a:pt x="39756" y="174929"/>
                </a:cubicBezTo>
                <a:cubicBezTo>
                  <a:pt x="53413" y="206796"/>
                  <a:pt x="56149" y="200746"/>
                  <a:pt x="63610" y="230588"/>
                </a:cubicBezTo>
                <a:cubicBezTo>
                  <a:pt x="70161" y="256792"/>
                  <a:pt x="74784" y="292040"/>
                  <a:pt x="79513" y="318052"/>
                </a:cubicBezTo>
                <a:cubicBezTo>
                  <a:pt x="101755" y="440389"/>
                  <a:pt x="71965" y="264825"/>
                  <a:pt x="95416" y="405517"/>
                </a:cubicBezTo>
                <a:cubicBezTo>
                  <a:pt x="98066" y="397566"/>
                  <a:pt x="101065" y="389722"/>
                  <a:pt x="103367" y="381663"/>
                </a:cubicBezTo>
                <a:cubicBezTo>
                  <a:pt x="106763" y="369776"/>
                  <a:pt x="112915" y="338711"/>
                  <a:pt x="119269" y="326003"/>
                </a:cubicBezTo>
                <a:cubicBezTo>
                  <a:pt x="130338" y="303866"/>
                  <a:pt x="141444" y="295878"/>
                  <a:pt x="159026" y="278296"/>
                </a:cubicBezTo>
                <a:cubicBezTo>
                  <a:pt x="164327" y="265044"/>
                  <a:pt x="167364" y="250643"/>
                  <a:pt x="174929" y="238539"/>
                </a:cubicBezTo>
                <a:cubicBezTo>
                  <a:pt x="180889" y="229003"/>
                  <a:pt x="193203" y="224448"/>
                  <a:pt x="198782" y="214685"/>
                </a:cubicBezTo>
                <a:cubicBezTo>
                  <a:pt x="204204" y="205197"/>
                  <a:pt x="201312" y="192368"/>
                  <a:pt x="206734" y="182880"/>
                </a:cubicBezTo>
                <a:cubicBezTo>
                  <a:pt x="212313" y="173117"/>
                  <a:pt x="223389" y="167665"/>
                  <a:pt x="230588" y="159026"/>
                </a:cubicBezTo>
                <a:cubicBezTo>
                  <a:pt x="247713" y="138476"/>
                  <a:pt x="246473" y="135223"/>
                  <a:pt x="254442" y="111318"/>
                </a:cubicBezTo>
                <a:cubicBezTo>
                  <a:pt x="262393" y="116619"/>
                  <a:pt x="274022" y="118673"/>
                  <a:pt x="278296" y="127221"/>
                </a:cubicBezTo>
                <a:cubicBezTo>
                  <a:pt x="285506" y="141641"/>
                  <a:pt x="283085" y="159120"/>
                  <a:pt x="286247" y="174929"/>
                </a:cubicBezTo>
                <a:cubicBezTo>
                  <a:pt x="287945" y="183420"/>
                  <a:pt x="297097" y="220485"/>
                  <a:pt x="302149" y="230588"/>
                </a:cubicBezTo>
                <a:cubicBezTo>
                  <a:pt x="316954" y="260199"/>
                  <a:pt x="319926" y="251920"/>
                  <a:pt x="341906" y="278296"/>
                </a:cubicBezTo>
                <a:cubicBezTo>
                  <a:pt x="348024" y="285637"/>
                  <a:pt x="352508" y="294199"/>
                  <a:pt x="357809" y="302150"/>
                </a:cubicBezTo>
                <a:cubicBezTo>
                  <a:pt x="360459" y="312752"/>
                  <a:pt x="361923" y="323723"/>
                  <a:pt x="365760" y="333955"/>
                </a:cubicBezTo>
                <a:cubicBezTo>
                  <a:pt x="369922" y="345053"/>
                  <a:pt x="376993" y="354865"/>
                  <a:pt x="381662" y="365760"/>
                </a:cubicBezTo>
                <a:cubicBezTo>
                  <a:pt x="384964" y="373464"/>
                  <a:pt x="386963" y="381663"/>
                  <a:pt x="389614" y="389614"/>
                </a:cubicBezTo>
                <a:cubicBezTo>
                  <a:pt x="392264" y="379012"/>
                  <a:pt x="394109" y="368176"/>
                  <a:pt x="397565" y="357809"/>
                </a:cubicBezTo>
                <a:cubicBezTo>
                  <a:pt x="402079" y="344268"/>
                  <a:pt x="409367" y="331723"/>
                  <a:pt x="413468" y="318052"/>
                </a:cubicBezTo>
                <a:cubicBezTo>
                  <a:pt x="420272" y="295373"/>
                  <a:pt x="418876" y="275429"/>
                  <a:pt x="429370" y="254442"/>
                </a:cubicBezTo>
                <a:cubicBezTo>
                  <a:pt x="433644" y="245895"/>
                  <a:pt x="439972" y="238539"/>
                  <a:pt x="445273" y="230588"/>
                </a:cubicBezTo>
                <a:lnTo>
                  <a:pt x="485029" y="111318"/>
                </a:lnTo>
                <a:lnTo>
                  <a:pt x="492981" y="87464"/>
                </a:lnTo>
                <a:cubicBezTo>
                  <a:pt x="503221" y="56744"/>
                  <a:pt x="502488" y="62227"/>
                  <a:pt x="508883" y="23854"/>
                </a:cubicBezTo>
                <a:cubicBezTo>
                  <a:pt x="509319" y="21240"/>
                  <a:pt x="508883" y="18553"/>
                  <a:pt x="508883" y="15903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76D2274-2529-40BD-94AF-107720F72096}"/>
              </a:ext>
            </a:extLst>
          </p:cNvPr>
          <p:cNvSpPr/>
          <p:nvPr/>
        </p:nvSpPr>
        <p:spPr>
          <a:xfrm>
            <a:off x="1479252" y="4519749"/>
            <a:ext cx="114417" cy="738107"/>
          </a:xfrm>
          <a:custGeom>
            <a:avLst/>
            <a:gdLst>
              <a:gd name="connsiteX0" fmla="*/ 1205 w 114417"/>
              <a:gd name="connsiteY0" fmla="*/ 0 h 738107"/>
              <a:gd name="connsiteX1" fmla="*/ 9914 w 114417"/>
              <a:gd name="connsiteY1" fmla="*/ 731520 h 738107"/>
              <a:gd name="connsiteX2" fmla="*/ 79582 w 114417"/>
              <a:gd name="connsiteY2" fmla="*/ 705394 h 738107"/>
              <a:gd name="connsiteX3" fmla="*/ 88291 w 114417"/>
              <a:gd name="connsiteY3" fmla="*/ 679268 h 738107"/>
              <a:gd name="connsiteX4" fmla="*/ 105708 w 114417"/>
              <a:gd name="connsiteY4" fmla="*/ 653142 h 738107"/>
              <a:gd name="connsiteX5" fmla="*/ 114417 w 114417"/>
              <a:gd name="connsiteY5" fmla="*/ 635725 h 73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17" h="738107">
                <a:moveTo>
                  <a:pt x="1205" y="0"/>
                </a:moveTo>
                <a:cubicBezTo>
                  <a:pt x="4108" y="243840"/>
                  <a:pt x="-7669" y="488297"/>
                  <a:pt x="9914" y="731520"/>
                </a:cubicBezTo>
                <a:cubicBezTo>
                  <a:pt x="11646" y="755475"/>
                  <a:pt x="77962" y="706474"/>
                  <a:pt x="79582" y="705394"/>
                </a:cubicBezTo>
                <a:cubicBezTo>
                  <a:pt x="82485" y="696685"/>
                  <a:pt x="84186" y="687479"/>
                  <a:pt x="88291" y="679268"/>
                </a:cubicBezTo>
                <a:cubicBezTo>
                  <a:pt x="92972" y="669907"/>
                  <a:pt x="100323" y="662117"/>
                  <a:pt x="105708" y="653142"/>
                </a:cubicBezTo>
                <a:cubicBezTo>
                  <a:pt x="109048" y="647576"/>
                  <a:pt x="111514" y="641531"/>
                  <a:pt x="114417" y="635725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259C959-7F5E-45B8-BA7E-020745E428E3}"/>
              </a:ext>
            </a:extLst>
          </p:cNvPr>
          <p:cNvSpPr/>
          <p:nvPr/>
        </p:nvSpPr>
        <p:spPr>
          <a:xfrm>
            <a:off x="1280160" y="4833049"/>
            <a:ext cx="383177" cy="17625"/>
          </a:xfrm>
          <a:custGeom>
            <a:avLst/>
            <a:gdLst>
              <a:gd name="connsiteX0" fmla="*/ 0 w 383177"/>
              <a:gd name="connsiteY0" fmla="*/ 17625 h 17625"/>
              <a:gd name="connsiteX1" fmla="*/ 52251 w 383177"/>
              <a:gd name="connsiteY1" fmla="*/ 8917 h 17625"/>
              <a:gd name="connsiteX2" fmla="*/ 383177 w 383177"/>
              <a:gd name="connsiteY2" fmla="*/ 208 h 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177" h="17625">
                <a:moveTo>
                  <a:pt x="0" y="17625"/>
                </a:moveTo>
                <a:cubicBezTo>
                  <a:pt x="17417" y="14722"/>
                  <a:pt x="34642" y="10221"/>
                  <a:pt x="52251" y="8917"/>
                </a:cubicBezTo>
                <a:cubicBezTo>
                  <a:pt x="201513" y="-2139"/>
                  <a:pt x="241144" y="208"/>
                  <a:pt x="383177" y="20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EADB21-9134-4A71-BCE1-F39E8979CFEC}"/>
              </a:ext>
            </a:extLst>
          </p:cNvPr>
          <p:cNvSpPr/>
          <p:nvPr/>
        </p:nvSpPr>
        <p:spPr>
          <a:xfrm>
            <a:off x="1741679" y="4537166"/>
            <a:ext cx="52287" cy="714103"/>
          </a:xfrm>
          <a:custGeom>
            <a:avLst/>
            <a:gdLst>
              <a:gd name="connsiteX0" fmla="*/ 52287 w 52287"/>
              <a:gd name="connsiteY0" fmla="*/ 0 h 714103"/>
              <a:gd name="connsiteX1" fmla="*/ 43578 w 52287"/>
              <a:gd name="connsiteY1" fmla="*/ 269965 h 714103"/>
              <a:gd name="connsiteX2" fmla="*/ 34870 w 52287"/>
              <a:gd name="connsiteY2" fmla="*/ 313508 h 714103"/>
              <a:gd name="connsiteX3" fmla="*/ 26161 w 52287"/>
              <a:gd name="connsiteY3" fmla="*/ 409303 h 714103"/>
              <a:gd name="connsiteX4" fmla="*/ 17452 w 52287"/>
              <a:gd name="connsiteY4" fmla="*/ 566057 h 714103"/>
              <a:gd name="connsiteX5" fmla="*/ 8744 w 52287"/>
              <a:gd name="connsiteY5" fmla="*/ 618308 h 714103"/>
              <a:gd name="connsiteX6" fmla="*/ 35 w 52287"/>
              <a:gd name="connsiteY6" fmla="*/ 714103 h 7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87" h="714103">
                <a:moveTo>
                  <a:pt x="52287" y="0"/>
                </a:moveTo>
                <a:cubicBezTo>
                  <a:pt x="49384" y="89988"/>
                  <a:pt x="48572" y="180068"/>
                  <a:pt x="43578" y="269965"/>
                </a:cubicBezTo>
                <a:cubicBezTo>
                  <a:pt x="42757" y="284744"/>
                  <a:pt x="36706" y="298821"/>
                  <a:pt x="34870" y="313508"/>
                </a:cubicBezTo>
                <a:cubicBezTo>
                  <a:pt x="30893" y="345324"/>
                  <a:pt x="28367" y="377316"/>
                  <a:pt x="26161" y="409303"/>
                </a:cubicBezTo>
                <a:cubicBezTo>
                  <a:pt x="22560" y="461511"/>
                  <a:pt x="21798" y="513906"/>
                  <a:pt x="17452" y="566057"/>
                </a:cubicBezTo>
                <a:cubicBezTo>
                  <a:pt x="15986" y="583653"/>
                  <a:pt x="11241" y="600828"/>
                  <a:pt x="8744" y="618308"/>
                </a:cubicBezTo>
                <a:cubicBezTo>
                  <a:pt x="-1045" y="686833"/>
                  <a:pt x="35" y="668214"/>
                  <a:pt x="35" y="71410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B3959AD-67C4-4FBB-A5B0-75BD7335F99C}"/>
              </a:ext>
            </a:extLst>
          </p:cNvPr>
          <p:cNvSpPr/>
          <p:nvPr/>
        </p:nvSpPr>
        <p:spPr>
          <a:xfrm>
            <a:off x="1759131" y="4841966"/>
            <a:ext cx="278675" cy="375149"/>
          </a:xfrm>
          <a:custGeom>
            <a:avLst/>
            <a:gdLst>
              <a:gd name="connsiteX0" fmla="*/ 0 w 278675"/>
              <a:gd name="connsiteY0" fmla="*/ 87085 h 375149"/>
              <a:gd name="connsiteX1" fmla="*/ 43543 w 278675"/>
              <a:gd name="connsiteY1" fmla="*/ 69668 h 375149"/>
              <a:gd name="connsiteX2" fmla="*/ 69669 w 278675"/>
              <a:gd name="connsiteY2" fmla="*/ 17417 h 375149"/>
              <a:gd name="connsiteX3" fmla="*/ 95795 w 278675"/>
              <a:gd name="connsiteY3" fmla="*/ 0 h 375149"/>
              <a:gd name="connsiteX4" fmla="*/ 191589 w 278675"/>
              <a:gd name="connsiteY4" fmla="*/ 8708 h 375149"/>
              <a:gd name="connsiteX5" fmla="*/ 209006 w 278675"/>
              <a:gd name="connsiteY5" fmla="*/ 34834 h 375149"/>
              <a:gd name="connsiteX6" fmla="*/ 226423 w 278675"/>
              <a:gd name="connsiteY6" fmla="*/ 87085 h 375149"/>
              <a:gd name="connsiteX7" fmla="*/ 235132 w 278675"/>
              <a:gd name="connsiteY7" fmla="*/ 365760 h 375149"/>
              <a:gd name="connsiteX8" fmla="*/ 261258 w 278675"/>
              <a:gd name="connsiteY8" fmla="*/ 374468 h 375149"/>
              <a:gd name="connsiteX9" fmla="*/ 278675 w 278675"/>
              <a:gd name="connsiteY9" fmla="*/ 357051 h 37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675" h="375149">
                <a:moveTo>
                  <a:pt x="0" y="87085"/>
                </a:moveTo>
                <a:cubicBezTo>
                  <a:pt x="14514" y="81279"/>
                  <a:pt x="30822" y="78754"/>
                  <a:pt x="43543" y="69668"/>
                </a:cubicBezTo>
                <a:cubicBezTo>
                  <a:pt x="77800" y="45199"/>
                  <a:pt x="47346" y="45321"/>
                  <a:pt x="69669" y="17417"/>
                </a:cubicBezTo>
                <a:cubicBezTo>
                  <a:pt x="76207" y="9244"/>
                  <a:pt x="87086" y="5806"/>
                  <a:pt x="95795" y="0"/>
                </a:cubicBezTo>
                <a:cubicBezTo>
                  <a:pt x="127726" y="2903"/>
                  <a:pt x="160944" y="-721"/>
                  <a:pt x="191589" y="8708"/>
                </a:cubicBezTo>
                <a:cubicBezTo>
                  <a:pt x="201593" y="11786"/>
                  <a:pt x="204755" y="25270"/>
                  <a:pt x="209006" y="34834"/>
                </a:cubicBezTo>
                <a:cubicBezTo>
                  <a:pt x="216462" y="51611"/>
                  <a:pt x="226423" y="87085"/>
                  <a:pt x="226423" y="87085"/>
                </a:cubicBezTo>
                <a:cubicBezTo>
                  <a:pt x="229326" y="179977"/>
                  <a:pt x="223949" y="273498"/>
                  <a:pt x="235132" y="365760"/>
                </a:cubicBezTo>
                <a:cubicBezTo>
                  <a:pt x="236237" y="374873"/>
                  <a:pt x="252257" y="376268"/>
                  <a:pt x="261258" y="374468"/>
                </a:cubicBezTo>
                <a:cubicBezTo>
                  <a:pt x="269309" y="372858"/>
                  <a:pt x="272869" y="362857"/>
                  <a:pt x="278675" y="357051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DC1CA13-5A56-4047-B56B-165F722D3F88}"/>
              </a:ext>
            </a:extLst>
          </p:cNvPr>
          <p:cNvSpPr/>
          <p:nvPr/>
        </p:nvSpPr>
        <p:spPr>
          <a:xfrm>
            <a:off x="2124649" y="4876800"/>
            <a:ext cx="8951" cy="374469"/>
          </a:xfrm>
          <a:custGeom>
            <a:avLst/>
            <a:gdLst>
              <a:gd name="connsiteX0" fmla="*/ 8951 w 8951"/>
              <a:gd name="connsiteY0" fmla="*/ 0 h 374469"/>
              <a:gd name="connsiteX1" fmla="*/ 242 w 8951"/>
              <a:gd name="connsiteY1" fmla="*/ 374469 h 37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1" h="374469">
                <a:moveTo>
                  <a:pt x="8951" y="0"/>
                </a:moveTo>
                <a:cubicBezTo>
                  <a:pt x="-2280" y="258300"/>
                  <a:pt x="242" y="133468"/>
                  <a:pt x="242" y="374469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04D78FD-8B04-4817-9BC3-7BA44B2E42A6}"/>
              </a:ext>
            </a:extLst>
          </p:cNvPr>
          <p:cNvSpPr/>
          <p:nvPr/>
        </p:nvSpPr>
        <p:spPr>
          <a:xfrm>
            <a:off x="2133600" y="4920343"/>
            <a:ext cx="209006" cy="69668"/>
          </a:xfrm>
          <a:custGeom>
            <a:avLst/>
            <a:gdLst>
              <a:gd name="connsiteX0" fmla="*/ 0 w 209006"/>
              <a:gd name="connsiteY0" fmla="*/ 69668 h 69668"/>
              <a:gd name="connsiteX1" fmla="*/ 43543 w 209006"/>
              <a:gd name="connsiteY1" fmla="*/ 8708 h 69668"/>
              <a:gd name="connsiteX2" fmla="*/ 69669 w 209006"/>
              <a:gd name="connsiteY2" fmla="*/ 0 h 69668"/>
              <a:gd name="connsiteX3" fmla="*/ 191589 w 209006"/>
              <a:gd name="connsiteY3" fmla="*/ 8708 h 69668"/>
              <a:gd name="connsiteX4" fmla="*/ 209006 w 209006"/>
              <a:gd name="connsiteY4" fmla="*/ 26126 h 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06" h="69668">
                <a:moveTo>
                  <a:pt x="0" y="69668"/>
                </a:moveTo>
                <a:cubicBezTo>
                  <a:pt x="7630" y="56952"/>
                  <a:pt x="25179" y="19726"/>
                  <a:pt x="43543" y="8708"/>
                </a:cubicBezTo>
                <a:cubicBezTo>
                  <a:pt x="51414" y="3985"/>
                  <a:pt x="60960" y="2903"/>
                  <a:pt x="69669" y="0"/>
                </a:cubicBezTo>
                <a:cubicBezTo>
                  <a:pt x="110309" y="2903"/>
                  <a:pt x="151543" y="1199"/>
                  <a:pt x="191589" y="8708"/>
                </a:cubicBezTo>
                <a:cubicBezTo>
                  <a:pt x="199659" y="10221"/>
                  <a:pt x="209006" y="26126"/>
                  <a:pt x="209006" y="26126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72AF433-8FFC-409B-BD1F-A297F17012AA}"/>
              </a:ext>
            </a:extLst>
          </p:cNvPr>
          <p:cNvSpPr/>
          <p:nvPr/>
        </p:nvSpPr>
        <p:spPr>
          <a:xfrm>
            <a:off x="2424001" y="4847266"/>
            <a:ext cx="366059" cy="392490"/>
          </a:xfrm>
          <a:custGeom>
            <a:avLst/>
            <a:gdLst>
              <a:gd name="connsiteX0" fmla="*/ 294497 w 366059"/>
              <a:gd name="connsiteY0" fmla="*/ 39757 h 392490"/>
              <a:gd name="connsiteX1" fmla="*/ 254741 w 366059"/>
              <a:gd name="connsiteY1" fmla="*/ 15903 h 392490"/>
              <a:gd name="connsiteX2" fmla="*/ 230887 w 366059"/>
              <a:gd name="connsiteY2" fmla="*/ 0 h 392490"/>
              <a:gd name="connsiteX3" fmla="*/ 103666 w 366059"/>
              <a:gd name="connsiteY3" fmla="*/ 7952 h 392490"/>
              <a:gd name="connsiteX4" fmla="*/ 71861 w 366059"/>
              <a:gd name="connsiteY4" fmla="*/ 15903 h 392490"/>
              <a:gd name="connsiteX5" fmla="*/ 40055 w 366059"/>
              <a:gd name="connsiteY5" fmla="*/ 71562 h 392490"/>
              <a:gd name="connsiteX6" fmla="*/ 24153 w 366059"/>
              <a:gd name="connsiteY6" fmla="*/ 111319 h 392490"/>
              <a:gd name="connsiteX7" fmla="*/ 8250 w 366059"/>
              <a:gd name="connsiteY7" fmla="*/ 174929 h 392490"/>
              <a:gd name="connsiteX8" fmla="*/ 299 w 366059"/>
              <a:gd name="connsiteY8" fmla="*/ 198783 h 392490"/>
              <a:gd name="connsiteX9" fmla="*/ 8250 w 366059"/>
              <a:gd name="connsiteY9" fmla="*/ 326004 h 392490"/>
              <a:gd name="connsiteX10" fmla="*/ 55958 w 366059"/>
              <a:gd name="connsiteY10" fmla="*/ 357809 h 392490"/>
              <a:gd name="connsiteX11" fmla="*/ 143422 w 366059"/>
              <a:gd name="connsiteY11" fmla="*/ 373712 h 392490"/>
              <a:gd name="connsiteX12" fmla="*/ 175228 w 366059"/>
              <a:gd name="connsiteY12" fmla="*/ 381663 h 392490"/>
              <a:gd name="connsiteX13" fmla="*/ 358108 w 366059"/>
              <a:gd name="connsiteY13" fmla="*/ 341906 h 392490"/>
              <a:gd name="connsiteX14" fmla="*/ 366059 w 366059"/>
              <a:gd name="connsiteY14" fmla="*/ 286247 h 392490"/>
              <a:gd name="connsiteX15" fmla="*/ 358108 w 366059"/>
              <a:gd name="connsiteY15" fmla="*/ 135173 h 392490"/>
              <a:gd name="connsiteX16" fmla="*/ 334254 w 366059"/>
              <a:gd name="connsiteY16" fmla="*/ 111319 h 392490"/>
              <a:gd name="connsiteX17" fmla="*/ 286546 w 366059"/>
              <a:gd name="connsiteY17" fmla="*/ 71562 h 392490"/>
              <a:gd name="connsiteX18" fmla="*/ 278595 w 366059"/>
              <a:gd name="connsiteY18" fmla="*/ 47708 h 392490"/>
              <a:gd name="connsiteX19" fmla="*/ 294497 w 366059"/>
              <a:gd name="connsiteY19" fmla="*/ 39757 h 3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059" h="392490">
                <a:moveTo>
                  <a:pt x="294497" y="39757"/>
                </a:moveTo>
                <a:cubicBezTo>
                  <a:pt x="290521" y="34456"/>
                  <a:pt x="267846" y="24094"/>
                  <a:pt x="254741" y="15903"/>
                </a:cubicBezTo>
                <a:cubicBezTo>
                  <a:pt x="246637" y="10838"/>
                  <a:pt x="240430" y="502"/>
                  <a:pt x="230887" y="0"/>
                </a:cubicBezTo>
                <a:lnTo>
                  <a:pt x="103666" y="7952"/>
                </a:lnTo>
                <a:cubicBezTo>
                  <a:pt x="93064" y="10602"/>
                  <a:pt x="80954" y="9841"/>
                  <a:pt x="71861" y="15903"/>
                </a:cubicBezTo>
                <a:cubicBezTo>
                  <a:pt x="63782" y="21289"/>
                  <a:pt x="42372" y="66349"/>
                  <a:pt x="40055" y="71562"/>
                </a:cubicBezTo>
                <a:cubicBezTo>
                  <a:pt x="34258" y="84605"/>
                  <a:pt x="28350" y="97677"/>
                  <a:pt x="24153" y="111319"/>
                </a:cubicBezTo>
                <a:cubicBezTo>
                  <a:pt x="17726" y="132208"/>
                  <a:pt x="15161" y="154195"/>
                  <a:pt x="8250" y="174929"/>
                </a:cubicBezTo>
                <a:lnTo>
                  <a:pt x="299" y="198783"/>
                </a:lnTo>
                <a:cubicBezTo>
                  <a:pt x="2949" y="241190"/>
                  <a:pt x="-5786" y="285900"/>
                  <a:pt x="8250" y="326004"/>
                </a:cubicBezTo>
                <a:cubicBezTo>
                  <a:pt x="14564" y="344044"/>
                  <a:pt x="37105" y="354667"/>
                  <a:pt x="55958" y="357809"/>
                </a:cubicBezTo>
                <a:cubicBezTo>
                  <a:pt x="90506" y="363567"/>
                  <a:pt x="110063" y="366299"/>
                  <a:pt x="143422" y="373712"/>
                </a:cubicBezTo>
                <a:cubicBezTo>
                  <a:pt x="154090" y="376083"/>
                  <a:pt x="164626" y="379013"/>
                  <a:pt x="175228" y="381663"/>
                </a:cubicBezTo>
                <a:cubicBezTo>
                  <a:pt x="328594" y="374692"/>
                  <a:pt x="342079" y="430062"/>
                  <a:pt x="358108" y="341906"/>
                </a:cubicBezTo>
                <a:cubicBezTo>
                  <a:pt x="361461" y="323467"/>
                  <a:pt x="363409" y="304800"/>
                  <a:pt x="366059" y="286247"/>
                </a:cubicBezTo>
                <a:cubicBezTo>
                  <a:pt x="363409" y="235889"/>
                  <a:pt x="367129" y="184787"/>
                  <a:pt x="358108" y="135173"/>
                </a:cubicBezTo>
                <a:cubicBezTo>
                  <a:pt x="356096" y="124109"/>
                  <a:pt x="342893" y="118518"/>
                  <a:pt x="334254" y="111319"/>
                </a:cubicBezTo>
                <a:cubicBezTo>
                  <a:pt x="267834" y="55968"/>
                  <a:pt x="356236" y="141252"/>
                  <a:pt x="286546" y="71562"/>
                </a:cubicBezTo>
                <a:cubicBezTo>
                  <a:pt x="283896" y="63611"/>
                  <a:pt x="282343" y="55205"/>
                  <a:pt x="278595" y="47708"/>
                </a:cubicBezTo>
                <a:cubicBezTo>
                  <a:pt x="274321" y="39161"/>
                  <a:pt x="298473" y="45058"/>
                  <a:pt x="294497" y="39757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EBF72A8-964A-41CC-8186-4CC4595FB5BD}"/>
              </a:ext>
            </a:extLst>
          </p:cNvPr>
          <p:cNvSpPr/>
          <p:nvPr/>
        </p:nvSpPr>
        <p:spPr>
          <a:xfrm>
            <a:off x="2867302" y="4863169"/>
            <a:ext cx="509076" cy="405517"/>
          </a:xfrm>
          <a:custGeom>
            <a:avLst/>
            <a:gdLst>
              <a:gd name="connsiteX0" fmla="*/ 0 w 509076"/>
              <a:gd name="connsiteY0" fmla="*/ 0 h 405517"/>
              <a:gd name="connsiteX1" fmla="*/ 15902 w 509076"/>
              <a:gd name="connsiteY1" fmla="*/ 127221 h 405517"/>
              <a:gd name="connsiteX2" fmla="*/ 31805 w 509076"/>
              <a:gd name="connsiteY2" fmla="*/ 151075 h 405517"/>
              <a:gd name="connsiteX3" fmla="*/ 39756 w 509076"/>
              <a:gd name="connsiteY3" fmla="*/ 174929 h 405517"/>
              <a:gd name="connsiteX4" fmla="*/ 63610 w 509076"/>
              <a:gd name="connsiteY4" fmla="*/ 230588 h 405517"/>
              <a:gd name="connsiteX5" fmla="*/ 79513 w 509076"/>
              <a:gd name="connsiteY5" fmla="*/ 318052 h 405517"/>
              <a:gd name="connsiteX6" fmla="*/ 95416 w 509076"/>
              <a:gd name="connsiteY6" fmla="*/ 405517 h 405517"/>
              <a:gd name="connsiteX7" fmla="*/ 103367 w 509076"/>
              <a:gd name="connsiteY7" fmla="*/ 381663 h 405517"/>
              <a:gd name="connsiteX8" fmla="*/ 119269 w 509076"/>
              <a:gd name="connsiteY8" fmla="*/ 326003 h 405517"/>
              <a:gd name="connsiteX9" fmla="*/ 159026 w 509076"/>
              <a:gd name="connsiteY9" fmla="*/ 278296 h 405517"/>
              <a:gd name="connsiteX10" fmla="*/ 174929 w 509076"/>
              <a:gd name="connsiteY10" fmla="*/ 238539 h 405517"/>
              <a:gd name="connsiteX11" fmla="*/ 198782 w 509076"/>
              <a:gd name="connsiteY11" fmla="*/ 214685 h 405517"/>
              <a:gd name="connsiteX12" fmla="*/ 206734 w 509076"/>
              <a:gd name="connsiteY12" fmla="*/ 182880 h 405517"/>
              <a:gd name="connsiteX13" fmla="*/ 230588 w 509076"/>
              <a:gd name="connsiteY13" fmla="*/ 159026 h 405517"/>
              <a:gd name="connsiteX14" fmla="*/ 254442 w 509076"/>
              <a:gd name="connsiteY14" fmla="*/ 111318 h 405517"/>
              <a:gd name="connsiteX15" fmla="*/ 278296 w 509076"/>
              <a:gd name="connsiteY15" fmla="*/ 127221 h 405517"/>
              <a:gd name="connsiteX16" fmla="*/ 286247 w 509076"/>
              <a:gd name="connsiteY16" fmla="*/ 174929 h 405517"/>
              <a:gd name="connsiteX17" fmla="*/ 302149 w 509076"/>
              <a:gd name="connsiteY17" fmla="*/ 230588 h 405517"/>
              <a:gd name="connsiteX18" fmla="*/ 341906 w 509076"/>
              <a:gd name="connsiteY18" fmla="*/ 278296 h 405517"/>
              <a:gd name="connsiteX19" fmla="*/ 357809 w 509076"/>
              <a:gd name="connsiteY19" fmla="*/ 302150 h 405517"/>
              <a:gd name="connsiteX20" fmla="*/ 365760 w 509076"/>
              <a:gd name="connsiteY20" fmla="*/ 333955 h 405517"/>
              <a:gd name="connsiteX21" fmla="*/ 381662 w 509076"/>
              <a:gd name="connsiteY21" fmla="*/ 365760 h 405517"/>
              <a:gd name="connsiteX22" fmla="*/ 389614 w 509076"/>
              <a:gd name="connsiteY22" fmla="*/ 389614 h 405517"/>
              <a:gd name="connsiteX23" fmla="*/ 397565 w 509076"/>
              <a:gd name="connsiteY23" fmla="*/ 357809 h 405517"/>
              <a:gd name="connsiteX24" fmla="*/ 413468 w 509076"/>
              <a:gd name="connsiteY24" fmla="*/ 318052 h 405517"/>
              <a:gd name="connsiteX25" fmla="*/ 429370 w 509076"/>
              <a:gd name="connsiteY25" fmla="*/ 254442 h 405517"/>
              <a:gd name="connsiteX26" fmla="*/ 445273 w 509076"/>
              <a:gd name="connsiteY26" fmla="*/ 230588 h 405517"/>
              <a:gd name="connsiteX27" fmla="*/ 485029 w 509076"/>
              <a:gd name="connsiteY27" fmla="*/ 111318 h 405517"/>
              <a:gd name="connsiteX28" fmla="*/ 492981 w 509076"/>
              <a:gd name="connsiteY28" fmla="*/ 87464 h 405517"/>
              <a:gd name="connsiteX29" fmla="*/ 508883 w 509076"/>
              <a:gd name="connsiteY29" fmla="*/ 23854 h 405517"/>
              <a:gd name="connsiteX30" fmla="*/ 508883 w 509076"/>
              <a:gd name="connsiteY30" fmla="*/ 15903 h 40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9076" h="405517">
                <a:moveTo>
                  <a:pt x="0" y="0"/>
                </a:moveTo>
                <a:cubicBezTo>
                  <a:pt x="1517" y="19722"/>
                  <a:pt x="-1260" y="92897"/>
                  <a:pt x="15902" y="127221"/>
                </a:cubicBezTo>
                <a:cubicBezTo>
                  <a:pt x="20176" y="135768"/>
                  <a:pt x="26504" y="143124"/>
                  <a:pt x="31805" y="151075"/>
                </a:cubicBezTo>
                <a:cubicBezTo>
                  <a:pt x="34455" y="159026"/>
                  <a:pt x="36454" y="167225"/>
                  <a:pt x="39756" y="174929"/>
                </a:cubicBezTo>
                <a:cubicBezTo>
                  <a:pt x="53413" y="206796"/>
                  <a:pt x="56149" y="200746"/>
                  <a:pt x="63610" y="230588"/>
                </a:cubicBezTo>
                <a:cubicBezTo>
                  <a:pt x="70161" y="256792"/>
                  <a:pt x="74784" y="292040"/>
                  <a:pt x="79513" y="318052"/>
                </a:cubicBezTo>
                <a:cubicBezTo>
                  <a:pt x="101755" y="440389"/>
                  <a:pt x="71965" y="264825"/>
                  <a:pt x="95416" y="405517"/>
                </a:cubicBezTo>
                <a:cubicBezTo>
                  <a:pt x="98066" y="397566"/>
                  <a:pt x="101065" y="389722"/>
                  <a:pt x="103367" y="381663"/>
                </a:cubicBezTo>
                <a:cubicBezTo>
                  <a:pt x="106763" y="369776"/>
                  <a:pt x="112915" y="338711"/>
                  <a:pt x="119269" y="326003"/>
                </a:cubicBezTo>
                <a:cubicBezTo>
                  <a:pt x="130338" y="303866"/>
                  <a:pt x="141444" y="295878"/>
                  <a:pt x="159026" y="278296"/>
                </a:cubicBezTo>
                <a:cubicBezTo>
                  <a:pt x="164327" y="265044"/>
                  <a:pt x="167364" y="250643"/>
                  <a:pt x="174929" y="238539"/>
                </a:cubicBezTo>
                <a:cubicBezTo>
                  <a:pt x="180889" y="229003"/>
                  <a:pt x="193203" y="224448"/>
                  <a:pt x="198782" y="214685"/>
                </a:cubicBezTo>
                <a:cubicBezTo>
                  <a:pt x="204204" y="205197"/>
                  <a:pt x="201312" y="192368"/>
                  <a:pt x="206734" y="182880"/>
                </a:cubicBezTo>
                <a:cubicBezTo>
                  <a:pt x="212313" y="173117"/>
                  <a:pt x="223389" y="167665"/>
                  <a:pt x="230588" y="159026"/>
                </a:cubicBezTo>
                <a:cubicBezTo>
                  <a:pt x="247713" y="138476"/>
                  <a:pt x="246473" y="135223"/>
                  <a:pt x="254442" y="111318"/>
                </a:cubicBezTo>
                <a:cubicBezTo>
                  <a:pt x="262393" y="116619"/>
                  <a:pt x="274022" y="118673"/>
                  <a:pt x="278296" y="127221"/>
                </a:cubicBezTo>
                <a:cubicBezTo>
                  <a:pt x="285506" y="141641"/>
                  <a:pt x="283085" y="159120"/>
                  <a:pt x="286247" y="174929"/>
                </a:cubicBezTo>
                <a:cubicBezTo>
                  <a:pt x="287945" y="183420"/>
                  <a:pt x="297097" y="220485"/>
                  <a:pt x="302149" y="230588"/>
                </a:cubicBezTo>
                <a:cubicBezTo>
                  <a:pt x="316954" y="260199"/>
                  <a:pt x="319926" y="251920"/>
                  <a:pt x="341906" y="278296"/>
                </a:cubicBezTo>
                <a:cubicBezTo>
                  <a:pt x="348024" y="285637"/>
                  <a:pt x="352508" y="294199"/>
                  <a:pt x="357809" y="302150"/>
                </a:cubicBezTo>
                <a:cubicBezTo>
                  <a:pt x="360459" y="312752"/>
                  <a:pt x="361923" y="323723"/>
                  <a:pt x="365760" y="333955"/>
                </a:cubicBezTo>
                <a:cubicBezTo>
                  <a:pt x="369922" y="345053"/>
                  <a:pt x="376993" y="354865"/>
                  <a:pt x="381662" y="365760"/>
                </a:cubicBezTo>
                <a:cubicBezTo>
                  <a:pt x="384964" y="373464"/>
                  <a:pt x="386963" y="381663"/>
                  <a:pt x="389614" y="389614"/>
                </a:cubicBezTo>
                <a:cubicBezTo>
                  <a:pt x="392264" y="379012"/>
                  <a:pt x="394109" y="368176"/>
                  <a:pt x="397565" y="357809"/>
                </a:cubicBezTo>
                <a:cubicBezTo>
                  <a:pt x="402079" y="344268"/>
                  <a:pt x="409367" y="331723"/>
                  <a:pt x="413468" y="318052"/>
                </a:cubicBezTo>
                <a:cubicBezTo>
                  <a:pt x="420272" y="295373"/>
                  <a:pt x="418876" y="275429"/>
                  <a:pt x="429370" y="254442"/>
                </a:cubicBezTo>
                <a:cubicBezTo>
                  <a:pt x="433644" y="245895"/>
                  <a:pt x="439972" y="238539"/>
                  <a:pt x="445273" y="230588"/>
                </a:cubicBezTo>
                <a:lnTo>
                  <a:pt x="485029" y="111318"/>
                </a:lnTo>
                <a:lnTo>
                  <a:pt x="492981" y="87464"/>
                </a:lnTo>
                <a:cubicBezTo>
                  <a:pt x="503221" y="56744"/>
                  <a:pt x="502488" y="62227"/>
                  <a:pt x="508883" y="23854"/>
                </a:cubicBezTo>
                <a:cubicBezTo>
                  <a:pt x="509319" y="21240"/>
                  <a:pt x="508883" y="18553"/>
                  <a:pt x="508883" y="15903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A0429A-8F8E-403F-9FD7-893BCC82C796}"/>
              </a:ext>
            </a:extLst>
          </p:cNvPr>
          <p:cNvSpPr/>
          <p:nvPr/>
        </p:nvSpPr>
        <p:spPr>
          <a:xfrm>
            <a:off x="1576251" y="1384663"/>
            <a:ext cx="269966" cy="296091"/>
          </a:xfrm>
          <a:custGeom>
            <a:avLst/>
            <a:gdLst>
              <a:gd name="connsiteX0" fmla="*/ 0 w 269966"/>
              <a:gd name="connsiteY0" fmla="*/ 130628 h 296091"/>
              <a:gd name="connsiteX1" fmla="*/ 8709 w 269966"/>
              <a:gd name="connsiteY1" fmla="*/ 174171 h 296091"/>
              <a:gd name="connsiteX2" fmla="*/ 17418 w 269966"/>
              <a:gd name="connsiteY2" fmla="*/ 235131 h 296091"/>
              <a:gd name="connsiteX3" fmla="*/ 26126 w 269966"/>
              <a:gd name="connsiteY3" fmla="*/ 261257 h 296091"/>
              <a:gd name="connsiteX4" fmla="*/ 34835 w 269966"/>
              <a:gd name="connsiteY4" fmla="*/ 296091 h 296091"/>
              <a:gd name="connsiteX5" fmla="*/ 60960 w 269966"/>
              <a:gd name="connsiteY5" fmla="*/ 287383 h 296091"/>
              <a:gd name="connsiteX6" fmla="*/ 78378 w 269966"/>
              <a:gd name="connsiteY6" fmla="*/ 269966 h 296091"/>
              <a:gd name="connsiteX7" fmla="*/ 139338 w 269966"/>
              <a:gd name="connsiteY7" fmla="*/ 191588 h 296091"/>
              <a:gd name="connsiteX8" fmla="*/ 156755 w 269966"/>
              <a:gd name="connsiteY8" fmla="*/ 148046 h 296091"/>
              <a:gd name="connsiteX9" fmla="*/ 182880 w 269966"/>
              <a:gd name="connsiteY9" fmla="*/ 121920 h 296091"/>
              <a:gd name="connsiteX10" fmla="*/ 200298 w 269966"/>
              <a:gd name="connsiteY10" fmla="*/ 87086 h 296091"/>
              <a:gd name="connsiteX11" fmla="*/ 269966 w 269966"/>
              <a:gd name="connsiteY11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66" h="296091">
                <a:moveTo>
                  <a:pt x="0" y="130628"/>
                </a:moveTo>
                <a:cubicBezTo>
                  <a:pt x="2903" y="145142"/>
                  <a:pt x="6275" y="159571"/>
                  <a:pt x="8709" y="174171"/>
                </a:cubicBezTo>
                <a:cubicBezTo>
                  <a:pt x="12084" y="194418"/>
                  <a:pt x="13393" y="215003"/>
                  <a:pt x="17418" y="235131"/>
                </a:cubicBezTo>
                <a:cubicBezTo>
                  <a:pt x="19218" y="244132"/>
                  <a:pt x="23604" y="252431"/>
                  <a:pt x="26126" y="261257"/>
                </a:cubicBezTo>
                <a:cubicBezTo>
                  <a:pt x="29414" y="272765"/>
                  <a:pt x="31932" y="284480"/>
                  <a:pt x="34835" y="296091"/>
                </a:cubicBezTo>
                <a:cubicBezTo>
                  <a:pt x="43543" y="293188"/>
                  <a:pt x="53089" y="292106"/>
                  <a:pt x="60960" y="287383"/>
                </a:cubicBezTo>
                <a:cubicBezTo>
                  <a:pt x="68001" y="283159"/>
                  <a:pt x="73179" y="276321"/>
                  <a:pt x="78378" y="269966"/>
                </a:cubicBezTo>
                <a:cubicBezTo>
                  <a:pt x="99337" y="244350"/>
                  <a:pt x="127046" y="222319"/>
                  <a:pt x="139338" y="191588"/>
                </a:cubicBezTo>
                <a:cubicBezTo>
                  <a:pt x="145144" y="177074"/>
                  <a:pt x="148470" y="161302"/>
                  <a:pt x="156755" y="148046"/>
                </a:cubicBezTo>
                <a:cubicBezTo>
                  <a:pt x="163282" y="137602"/>
                  <a:pt x="175722" y="131942"/>
                  <a:pt x="182880" y="121920"/>
                </a:cubicBezTo>
                <a:cubicBezTo>
                  <a:pt x="190426" y="111356"/>
                  <a:pt x="193097" y="97888"/>
                  <a:pt x="200298" y="87086"/>
                </a:cubicBezTo>
                <a:cubicBezTo>
                  <a:pt x="238419" y="29905"/>
                  <a:pt x="237413" y="32553"/>
                  <a:pt x="26996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5E1BB1-85BE-47BA-BAEB-3A2A78F3FE3F}"/>
              </a:ext>
            </a:extLst>
          </p:cNvPr>
          <p:cNvSpPr/>
          <p:nvPr/>
        </p:nvSpPr>
        <p:spPr>
          <a:xfrm>
            <a:off x="1932516" y="1218055"/>
            <a:ext cx="269966" cy="296091"/>
          </a:xfrm>
          <a:custGeom>
            <a:avLst/>
            <a:gdLst>
              <a:gd name="connsiteX0" fmla="*/ 0 w 269966"/>
              <a:gd name="connsiteY0" fmla="*/ 130628 h 296091"/>
              <a:gd name="connsiteX1" fmla="*/ 8709 w 269966"/>
              <a:gd name="connsiteY1" fmla="*/ 174171 h 296091"/>
              <a:gd name="connsiteX2" fmla="*/ 17418 w 269966"/>
              <a:gd name="connsiteY2" fmla="*/ 235131 h 296091"/>
              <a:gd name="connsiteX3" fmla="*/ 26126 w 269966"/>
              <a:gd name="connsiteY3" fmla="*/ 261257 h 296091"/>
              <a:gd name="connsiteX4" fmla="*/ 34835 w 269966"/>
              <a:gd name="connsiteY4" fmla="*/ 296091 h 296091"/>
              <a:gd name="connsiteX5" fmla="*/ 60960 w 269966"/>
              <a:gd name="connsiteY5" fmla="*/ 287383 h 296091"/>
              <a:gd name="connsiteX6" fmla="*/ 78378 w 269966"/>
              <a:gd name="connsiteY6" fmla="*/ 269966 h 296091"/>
              <a:gd name="connsiteX7" fmla="*/ 139338 w 269966"/>
              <a:gd name="connsiteY7" fmla="*/ 191588 h 296091"/>
              <a:gd name="connsiteX8" fmla="*/ 156755 w 269966"/>
              <a:gd name="connsiteY8" fmla="*/ 148046 h 296091"/>
              <a:gd name="connsiteX9" fmla="*/ 182880 w 269966"/>
              <a:gd name="connsiteY9" fmla="*/ 121920 h 296091"/>
              <a:gd name="connsiteX10" fmla="*/ 200298 w 269966"/>
              <a:gd name="connsiteY10" fmla="*/ 87086 h 296091"/>
              <a:gd name="connsiteX11" fmla="*/ 269966 w 269966"/>
              <a:gd name="connsiteY11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66" h="296091">
                <a:moveTo>
                  <a:pt x="0" y="130628"/>
                </a:moveTo>
                <a:cubicBezTo>
                  <a:pt x="2903" y="145142"/>
                  <a:pt x="6275" y="159571"/>
                  <a:pt x="8709" y="174171"/>
                </a:cubicBezTo>
                <a:cubicBezTo>
                  <a:pt x="12084" y="194418"/>
                  <a:pt x="13393" y="215003"/>
                  <a:pt x="17418" y="235131"/>
                </a:cubicBezTo>
                <a:cubicBezTo>
                  <a:pt x="19218" y="244132"/>
                  <a:pt x="23604" y="252431"/>
                  <a:pt x="26126" y="261257"/>
                </a:cubicBezTo>
                <a:cubicBezTo>
                  <a:pt x="29414" y="272765"/>
                  <a:pt x="31932" y="284480"/>
                  <a:pt x="34835" y="296091"/>
                </a:cubicBezTo>
                <a:cubicBezTo>
                  <a:pt x="43543" y="293188"/>
                  <a:pt x="53089" y="292106"/>
                  <a:pt x="60960" y="287383"/>
                </a:cubicBezTo>
                <a:cubicBezTo>
                  <a:pt x="68001" y="283159"/>
                  <a:pt x="73179" y="276321"/>
                  <a:pt x="78378" y="269966"/>
                </a:cubicBezTo>
                <a:cubicBezTo>
                  <a:pt x="99337" y="244350"/>
                  <a:pt x="127046" y="222319"/>
                  <a:pt x="139338" y="191588"/>
                </a:cubicBezTo>
                <a:cubicBezTo>
                  <a:pt x="145144" y="177074"/>
                  <a:pt x="148470" y="161302"/>
                  <a:pt x="156755" y="148046"/>
                </a:cubicBezTo>
                <a:cubicBezTo>
                  <a:pt x="163282" y="137602"/>
                  <a:pt x="175722" y="131942"/>
                  <a:pt x="182880" y="121920"/>
                </a:cubicBezTo>
                <a:cubicBezTo>
                  <a:pt x="190426" y="111356"/>
                  <a:pt x="193097" y="97888"/>
                  <a:pt x="200298" y="87086"/>
                </a:cubicBezTo>
                <a:cubicBezTo>
                  <a:pt x="238419" y="29905"/>
                  <a:pt x="237413" y="32553"/>
                  <a:pt x="26996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AB9DA80-4457-4680-97DF-51D0EF3B2E2F}"/>
              </a:ext>
            </a:extLst>
          </p:cNvPr>
          <p:cNvSpPr/>
          <p:nvPr/>
        </p:nvSpPr>
        <p:spPr>
          <a:xfrm>
            <a:off x="2447326" y="1417293"/>
            <a:ext cx="269966" cy="296091"/>
          </a:xfrm>
          <a:custGeom>
            <a:avLst/>
            <a:gdLst>
              <a:gd name="connsiteX0" fmla="*/ 0 w 269966"/>
              <a:gd name="connsiteY0" fmla="*/ 130628 h 296091"/>
              <a:gd name="connsiteX1" fmla="*/ 8709 w 269966"/>
              <a:gd name="connsiteY1" fmla="*/ 174171 h 296091"/>
              <a:gd name="connsiteX2" fmla="*/ 17418 w 269966"/>
              <a:gd name="connsiteY2" fmla="*/ 235131 h 296091"/>
              <a:gd name="connsiteX3" fmla="*/ 26126 w 269966"/>
              <a:gd name="connsiteY3" fmla="*/ 261257 h 296091"/>
              <a:gd name="connsiteX4" fmla="*/ 34835 w 269966"/>
              <a:gd name="connsiteY4" fmla="*/ 296091 h 296091"/>
              <a:gd name="connsiteX5" fmla="*/ 60960 w 269966"/>
              <a:gd name="connsiteY5" fmla="*/ 287383 h 296091"/>
              <a:gd name="connsiteX6" fmla="*/ 78378 w 269966"/>
              <a:gd name="connsiteY6" fmla="*/ 269966 h 296091"/>
              <a:gd name="connsiteX7" fmla="*/ 139338 w 269966"/>
              <a:gd name="connsiteY7" fmla="*/ 191588 h 296091"/>
              <a:gd name="connsiteX8" fmla="*/ 156755 w 269966"/>
              <a:gd name="connsiteY8" fmla="*/ 148046 h 296091"/>
              <a:gd name="connsiteX9" fmla="*/ 182880 w 269966"/>
              <a:gd name="connsiteY9" fmla="*/ 121920 h 296091"/>
              <a:gd name="connsiteX10" fmla="*/ 200298 w 269966"/>
              <a:gd name="connsiteY10" fmla="*/ 87086 h 296091"/>
              <a:gd name="connsiteX11" fmla="*/ 269966 w 269966"/>
              <a:gd name="connsiteY11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66" h="296091">
                <a:moveTo>
                  <a:pt x="0" y="130628"/>
                </a:moveTo>
                <a:cubicBezTo>
                  <a:pt x="2903" y="145142"/>
                  <a:pt x="6275" y="159571"/>
                  <a:pt x="8709" y="174171"/>
                </a:cubicBezTo>
                <a:cubicBezTo>
                  <a:pt x="12084" y="194418"/>
                  <a:pt x="13393" y="215003"/>
                  <a:pt x="17418" y="235131"/>
                </a:cubicBezTo>
                <a:cubicBezTo>
                  <a:pt x="19218" y="244132"/>
                  <a:pt x="23604" y="252431"/>
                  <a:pt x="26126" y="261257"/>
                </a:cubicBezTo>
                <a:cubicBezTo>
                  <a:pt x="29414" y="272765"/>
                  <a:pt x="31932" y="284480"/>
                  <a:pt x="34835" y="296091"/>
                </a:cubicBezTo>
                <a:cubicBezTo>
                  <a:pt x="43543" y="293188"/>
                  <a:pt x="53089" y="292106"/>
                  <a:pt x="60960" y="287383"/>
                </a:cubicBezTo>
                <a:cubicBezTo>
                  <a:pt x="68001" y="283159"/>
                  <a:pt x="73179" y="276321"/>
                  <a:pt x="78378" y="269966"/>
                </a:cubicBezTo>
                <a:cubicBezTo>
                  <a:pt x="99337" y="244350"/>
                  <a:pt x="127046" y="222319"/>
                  <a:pt x="139338" y="191588"/>
                </a:cubicBezTo>
                <a:cubicBezTo>
                  <a:pt x="145144" y="177074"/>
                  <a:pt x="148470" y="161302"/>
                  <a:pt x="156755" y="148046"/>
                </a:cubicBezTo>
                <a:cubicBezTo>
                  <a:pt x="163282" y="137602"/>
                  <a:pt x="175722" y="131942"/>
                  <a:pt x="182880" y="121920"/>
                </a:cubicBezTo>
                <a:cubicBezTo>
                  <a:pt x="190426" y="111356"/>
                  <a:pt x="193097" y="97888"/>
                  <a:pt x="200298" y="87086"/>
                </a:cubicBezTo>
                <a:cubicBezTo>
                  <a:pt x="238419" y="29905"/>
                  <a:pt x="237413" y="32553"/>
                  <a:pt x="26996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C39A9C7-7399-434C-94B9-833FC27AF862}"/>
              </a:ext>
            </a:extLst>
          </p:cNvPr>
          <p:cNvSpPr/>
          <p:nvPr/>
        </p:nvSpPr>
        <p:spPr>
          <a:xfrm>
            <a:off x="2385426" y="2975996"/>
            <a:ext cx="269966" cy="296091"/>
          </a:xfrm>
          <a:custGeom>
            <a:avLst/>
            <a:gdLst>
              <a:gd name="connsiteX0" fmla="*/ 0 w 269966"/>
              <a:gd name="connsiteY0" fmla="*/ 130628 h 296091"/>
              <a:gd name="connsiteX1" fmla="*/ 8709 w 269966"/>
              <a:gd name="connsiteY1" fmla="*/ 174171 h 296091"/>
              <a:gd name="connsiteX2" fmla="*/ 17418 w 269966"/>
              <a:gd name="connsiteY2" fmla="*/ 235131 h 296091"/>
              <a:gd name="connsiteX3" fmla="*/ 26126 w 269966"/>
              <a:gd name="connsiteY3" fmla="*/ 261257 h 296091"/>
              <a:gd name="connsiteX4" fmla="*/ 34835 w 269966"/>
              <a:gd name="connsiteY4" fmla="*/ 296091 h 296091"/>
              <a:gd name="connsiteX5" fmla="*/ 60960 w 269966"/>
              <a:gd name="connsiteY5" fmla="*/ 287383 h 296091"/>
              <a:gd name="connsiteX6" fmla="*/ 78378 w 269966"/>
              <a:gd name="connsiteY6" fmla="*/ 269966 h 296091"/>
              <a:gd name="connsiteX7" fmla="*/ 139338 w 269966"/>
              <a:gd name="connsiteY7" fmla="*/ 191588 h 296091"/>
              <a:gd name="connsiteX8" fmla="*/ 156755 w 269966"/>
              <a:gd name="connsiteY8" fmla="*/ 148046 h 296091"/>
              <a:gd name="connsiteX9" fmla="*/ 182880 w 269966"/>
              <a:gd name="connsiteY9" fmla="*/ 121920 h 296091"/>
              <a:gd name="connsiteX10" fmla="*/ 200298 w 269966"/>
              <a:gd name="connsiteY10" fmla="*/ 87086 h 296091"/>
              <a:gd name="connsiteX11" fmla="*/ 269966 w 269966"/>
              <a:gd name="connsiteY11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66" h="296091">
                <a:moveTo>
                  <a:pt x="0" y="130628"/>
                </a:moveTo>
                <a:cubicBezTo>
                  <a:pt x="2903" y="145142"/>
                  <a:pt x="6275" y="159571"/>
                  <a:pt x="8709" y="174171"/>
                </a:cubicBezTo>
                <a:cubicBezTo>
                  <a:pt x="12084" y="194418"/>
                  <a:pt x="13393" y="215003"/>
                  <a:pt x="17418" y="235131"/>
                </a:cubicBezTo>
                <a:cubicBezTo>
                  <a:pt x="19218" y="244132"/>
                  <a:pt x="23604" y="252431"/>
                  <a:pt x="26126" y="261257"/>
                </a:cubicBezTo>
                <a:cubicBezTo>
                  <a:pt x="29414" y="272765"/>
                  <a:pt x="31932" y="284480"/>
                  <a:pt x="34835" y="296091"/>
                </a:cubicBezTo>
                <a:cubicBezTo>
                  <a:pt x="43543" y="293188"/>
                  <a:pt x="53089" y="292106"/>
                  <a:pt x="60960" y="287383"/>
                </a:cubicBezTo>
                <a:cubicBezTo>
                  <a:pt x="68001" y="283159"/>
                  <a:pt x="73179" y="276321"/>
                  <a:pt x="78378" y="269966"/>
                </a:cubicBezTo>
                <a:cubicBezTo>
                  <a:pt x="99337" y="244350"/>
                  <a:pt x="127046" y="222319"/>
                  <a:pt x="139338" y="191588"/>
                </a:cubicBezTo>
                <a:cubicBezTo>
                  <a:pt x="145144" y="177074"/>
                  <a:pt x="148470" y="161302"/>
                  <a:pt x="156755" y="148046"/>
                </a:cubicBezTo>
                <a:cubicBezTo>
                  <a:pt x="163282" y="137602"/>
                  <a:pt x="175722" y="131942"/>
                  <a:pt x="182880" y="121920"/>
                </a:cubicBezTo>
                <a:cubicBezTo>
                  <a:pt x="190426" y="111356"/>
                  <a:pt x="193097" y="97888"/>
                  <a:pt x="200298" y="87086"/>
                </a:cubicBezTo>
                <a:cubicBezTo>
                  <a:pt x="238419" y="29905"/>
                  <a:pt x="237413" y="32553"/>
                  <a:pt x="26996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2B65DE1-9726-43DD-9990-956E1397B01D}"/>
              </a:ext>
            </a:extLst>
          </p:cNvPr>
          <p:cNvSpPr/>
          <p:nvPr/>
        </p:nvSpPr>
        <p:spPr>
          <a:xfrm>
            <a:off x="1767822" y="2975997"/>
            <a:ext cx="269966" cy="296091"/>
          </a:xfrm>
          <a:custGeom>
            <a:avLst/>
            <a:gdLst>
              <a:gd name="connsiteX0" fmla="*/ 0 w 269966"/>
              <a:gd name="connsiteY0" fmla="*/ 130628 h 296091"/>
              <a:gd name="connsiteX1" fmla="*/ 8709 w 269966"/>
              <a:gd name="connsiteY1" fmla="*/ 174171 h 296091"/>
              <a:gd name="connsiteX2" fmla="*/ 17418 w 269966"/>
              <a:gd name="connsiteY2" fmla="*/ 235131 h 296091"/>
              <a:gd name="connsiteX3" fmla="*/ 26126 w 269966"/>
              <a:gd name="connsiteY3" fmla="*/ 261257 h 296091"/>
              <a:gd name="connsiteX4" fmla="*/ 34835 w 269966"/>
              <a:gd name="connsiteY4" fmla="*/ 296091 h 296091"/>
              <a:gd name="connsiteX5" fmla="*/ 60960 w 269966"/>
              <a:gd name="connsiteY5" fmla="*/ 287383 h 296091"/>
              <a:gd name="connsiteX6" fmla="*/ 78378 w 269966"/>
              <a:gd name="connsiteY6" fmla="*/ 269966 h 296091"/>
              <a:gd name="connsiteX7" fmla="*/ 139338 w 269966"/>
              <a:gd name="connsiteY7" fmla="*/ 191588 h 296091"/>
              <a:gd name="connsiteX8" fmla="*/ 156755 w 269966"/>
              <a:gd name="connsiteY8" fmla="*/ 148046 h 296091"/>
              <a:gd name="connsiteX9" fmla="*/ 182880 w 269966"/>
              <a:gd name="connsiteY9" fmla="*/ 121920 h 296091"/>
              <a:gd name="connsiteX10" fmla="*/ 200298 w 269966"/>
              <a:gd name="connsiteY10" fmla="*/ 87086 h 296091"/>
              <a:gd name="connsiteX11" fmla="*/ 269966 w 269966"/>
              <a:gd name="connsiteY11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66" h="296091">
                <a:moveTo>
                  <a:pt x="0" y="130628"/>
                </a:moveTo>
                <a:cubicBezTo>
                  <a:pt x="2903" y="145142"/>
                  <a:pt x="6275" y="159571"/>
                  <a:pt x="8709" y="174171"/>
                </a:cubicBezTo>
                <a:cubicBezTo>
                  <a:pt x="12084" y="194418"/>
                  <a:pt x="13393" y="215003"/>
                  <a:pt x="17418" y="235131"/>
                </a:cubicBezTo>
                <a:cubicBezTo>
                  <a:pt x="19218" y="244132"/>
                  <a:pt x="23604" y="252431"/>
                  <a:pt x="26126" y="261257"/>
                </a:cubicBezTo>
                <a:cubicBezTo>
                  <a:pt x="29414" y="272765"/>
                  <a:pt x="31932" y="284480"/>
                  <a:pt x="34835" y="296091"/>
                </a:cubicBezTo>
                <a:cubicBezTo>
                  <a:pt x="43543" y="293188"/>
                  <a:pt x="53089" y="292106"/>
                  <a:pt x="60960" y="287383"/>
                </a:cubicBezTo>
                <a:cubicBezTo>
                  <a:pt x="68001" y="283159"/>
                  <a:pt x="73179" y="276321"/>
                  <a:pt x="78378" y="269966"/>
                </a:cubicBezTo>
                <a:cubicBezTo>
                  <a:pt x="99337" y="244350"/>
                  <a:pt x="127046" y="222319"/>
                  <a:pt x="139338" y="191588"/>
                </a:cubicBezTo>
                <a:cubicBezTo>
                  <a:pt x="145144" y="177074"/>
                  <a:pt x="148470" y="161302"/>
                  <a:pt x="156755" y="148046"/>
                </a:cubicBezTo>
                <a:cubicBezTo>
                  <a:pt x="163282" y="137602"/>
                  <a:pt x="175722" y="131942"/>
                  <a:pt x="182880" y="121920"/>
                </a:cubicBezTo>
                <a:cubicBezTo>
                  <a:pt x="190426" y="111356"/>
                  <a:pt x="193097" y="97888"/>
                  <a:pt x="200298" y="87086"/>
                </a:cubicBezTo>
                <a:cubicBezTo>
                  <a:pt x="238419" y="29905"/>
                  <a:pt x="237413" y="32553"/>
                  <a:pt x="26996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6ED814C-4720-4B98-9CC7-31162FB19804}"/>
              </a:ext>
            </a:extLst>
          </p:cNvPr>
          <p:cNvSpPr/>
          <p:nvPr/>
        </p:nvSpPr>
        <p:spPr>
          <a:xfrm>
            <a:off x="1484811" y="2956560"/>
            <a:ext cx="269966" cy="296091"/>
          </a:xfrm>
          <a:custGeom>
            <a:avLst/>
            <a:gdLst>
              <a:gd name="connsiteX0" fmla="*/ 0 w 269966"/>
              <a:gd name="connsiteY0" fmla="*/ 130628 h 296091"/>
              <a:gd name="connsiteX1" fmla="*/ 8709 w 269966"/>
              <a:gd name="connsiteY1" fmla="*/ 174171 h 296091"/>
              <a:gd name="connsiteX2" fmla="*/ 17418 w 269966"/>
              <a:gd name="connsiteY2" fmla="*/ 235131 h 296091"/>
              <a:gd name="connsiteX3" fmla="*/ 26126 w 269966"/>
              <a:gd name="connsiteY3" fmla="*/ 261257 h 296091"/>
              <a:gd name="connsiteX4" fmla="*/ 34835 w 269966"/>
              <a:gd name="connsiteY4" fmla="*/ 296091 h 296091"/>
              <a:gd name="connsiteX5" fmla="*/ 60960 w 269966"/>
              <a:gd name="connsiteY5" fmla="*/ 287383 h 296091"/>
              <a:gd name="connsiteX6" fmla="*/ 78378 w 269966"/>
              <a:gd name="connsiteY6" fmla="*/ 269966 h 296091"/>
              <a:gd name="connsiteX7" fmla="*/ 139338 w 269966"/>
              <a:gd name="connsiteY7" fmla="*/ 191588 h 296091"/>
              <a:gd name="connsiteX8" fmla="*/ 156755 w 269966"/>
              <a:gd name="connsiteY8" fmla="*/ 148046 h 296091"/>
              <a:gd name="connsiteX9" fmla="*/ 182880 w 269966"/>
              <a:gd name="connsiteY9" fmla="*/ 121920 h 296091"/>
              <a:gd name="connsiteX10" fmla="*/ 200298 w 269966"/>
              <a:gd name="connsiteY10" fmla="*/ 87086 h 296091"/>
              <a:gd name="connsiteX11" fmla="*/ 269966 w 269966"/>
              <a:gd name="connsiteY11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66" h="296091">
                <a:moveTo>
                  <a:pt x="0" y="130628"/>
                </a:moveTo>
                <a:cubicBezTo>
                  <a:pt x="2903" y="145142"/>
                  <a:pt x="6275" y="159571"/>
                  <a:pt x="8709" y="174171"/>
                </a:cubicBezTo>
                <a:cubicBezTo>
                  <a:pt x="12084" y="194418"/>
                  <a:pt x="13393" y="215003"/>
                  <a:pt x="17418" y="235131"/>
                </a:cubicBezTo>
                <a:cubicBezTo>
                  <a:pt x="19218" y="244132"/>
                  <a:pt x="23604" y="252431"/>
                  <a:pt x="26126" y="261257"/>
                </a:cubicBezTo>
                <a:cubicBezTo>
                  <a:pt x="29414" y="272765"/>
                  <a:pt x="31932" y="284480"/>
                  <a:pt x="34835" y="296091"/>
                </a:cubicBezTo>
                <a:cubicBezTo>
                  <a:pt x="43543" y="293188"/>
                  <a:pt x="53089" y="292106"/>
                  <a:pt x="60960" y="287383"/>
                </a:cubicBezTo>
                <a:cubicBezTo>
                  <a:pt x="68001" y="283159"/>
                  <a:pt x="73179" y="276321"/>
                  <a:pt x="78378" y="269966"/>
                </a:cubicBezTo>
                <a:cubicBezTo>
                  <a:pt x="99337" y="244350"/>
                  <a:pt x="127046" y="222319"/>
                  <a:pt x="139338" y="191588"/>
                </a:cubicBezTo>
                <a:cubicBezTo>
                  <a:pt x="145144" y="177074"/>
                  <a:pt x="148470" y="161302"/>
                  <a:pt x="156755" y="148046"/>
                </a:cubicBezTo>
                <a:cubicBezTo>
                  <a:pt x="163282" y="137602"/>
                  <a:pt x="175722" y="131942"/>
                  <a:pt x="182880" y="121920"/>
                </a:cubicBezTo>
                <a:cubicBezTo>
                  <a:pt x="190426" y="111356"/>
                  <a:pt x="193097" y="97888"/>
                  <a:pt x="200298" y="87086"/>
                </a:cubicBezTo>
                <a:cubicBezTo>
                  <a:pt x="238419" y="29905"/>
                  <a:pt x="237413" y="32553"/>
                  <a:pt x="26996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C200149-96A4-47D6-B275-C73BFF4532EF}"/>
              </a:ext>
            </a:extLst>
          </p:cNvPr>
          <p:cNvSpPr/>
          <p:nvPr/>
        </p:nvSpPr>
        <p:spPr>
          <a:xfrm>
            <a:off x="2802487" y="4490677"/>
            <a:ext cx="269966" cy="296091"/>
          </a:xfrm>
          <a:custGeom>
            <a:avLst/>
            <a:gdLst>
              <a:gd name="connsiteX0" fmla="*/ 0 w 269966"/>
              <a:gd name="connsiteY0" fmla="*/ 130628 h 296091"/>
              <a:gd name="connsiteX1" fmla="*/ 8709 w 269966"/>
              <a:gd name="connsiteY1" fmla="*/ 174171 h 296091"/>
              <a:gd name="connsiteX2" fmla="*/ 17418 w 269966"/>
              <a:gd name="connsiteY2" fmla="*/ 235131 h 296091"/>
              <a:gd name="connsiteX3" fmla="*/ 26126 w 269966"/>
              <a:gd name="connsiteY3" fmla="*/ 261257 h 296091"/>
              <a:gd name="connsiteX4" fmla="*/ 34835 w 269966"/>
              <a:gd name="connsiteY4" fmla="*/ 296091 h 296091"/>
              <a:gd name="connsiteX5" fmla="*/ 60960 w 269966"/>
              <a:gd name="connsiteY5" fmla="*/ 287383 h 296091"/>
              <a:gd name="connsiteX6" fmla="*/ 78378 w 269966"/>
              <a:gd name="connsiteY6" fmla="*/ 269966 h 296091"/>
              <a:gd name="connsiteX7" fmla="*/ 139338 w 269966"/>
              <a:gd name="connsiteY7" fmla="*/ 191588 h 296091"/>
              <a:gd name="connsiteX8" fmla="*/ 156755 w 269966"/>
              <a:gd name="connsiteY8" fmla="*/ 148046 h 296091"/>
              <a:gd name="connsiteX9" fmla="*/ 182880 w 269966"/>
              <a:gd name="connsiteY9" fmla="*/ 121920 h 296091"/>
              <a:gd name="connsiteX10" fmla="*/ 200298 w 269966"/>
              <a:gd name="connsiteY10" fmla="*/ 87086 h 296091"/>
              <a:gd name="connsiteX11" fmla="*/ 269966 w 269966"/>
              <a:gd name="connsiteY11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66" h="296091">
                <a:moveTo>
                  <a:pt x="0" y="130628"/>
                </a:moveTo>
                <a:cubicBezTo>
                  <a:pt x="2903" y="145142"/>
                  <a:pt x="6275" y="159571"/>
                  <a:pt x="8709" y="174171"/>
                </a:cubicBezTo>
                <a:cubicBezTo>
                  <a:pt x="12084" y="194418"/>
                  <a:pt x="13393" y="215003"/>
                  <a:pt x="17418" y="235131"/>
                </a:cubicBezTo>
                <a:cubicBezTo>
                  <a:pt x="19218" y="244132"/>
                  <a:pt x="23604" y="252431"/>
                  <a:pt x="26126" y="261257"/>
                </a:cubicBezTo>
                <a:cubicBezTo>
                  <a:pt x="29414" y="272765"/>
                  <a:pt x="31932" y="284480"/>
                  <a:pt x="34835" y="296091"/>
                </a:cubicBezTo>
                <a:cubicBezTo>
                  <a:pt x="43543" y="293188"/>
                  <a:pt x="53089" y="292106"/>
                  <a:pt x="60960" y="287383"/>
                </a:cubicBezTo>
                <a:cubicBezTo>
                  <a:pt x="68001" y="283159"/>
                  <a:pt x="73179" y="276321"/>
                  <a:pt x="78378" y="269966"/>
                </a:cubicBezTo>
                <a:cubicBezTo>
                  <a:pt x="99337" y="244350"/>
                  <a:pt x="127046" y="222319"/>
                  <a:pt x="139338" y="191588"/>
                </a:cubicBezTo>
                <a:cubicBezTo>
                  <a:pt x="145144" y="177074"/>
                  <a:pt x="148470" y="161302"/>
                  <a:pt x="156755" y="148046"/>
                </a:cubicBezTo>
                <a:cubicBezTo>
                  <a:pt x="163282" y="137602"/>
                  <a:pt x="175722" y="131942"/>
                  <a:pt x="182880" y="121920"/>
                </a:cubicBezTo>
                <a:cubicBezTo>
                  <a:pt x="190426" y="111356"/>
                  <a:pt x="193097" y="97888"/>
                  <a:pt x="200298" y="87086"/>
                </a:cubicBezTo>
                <a:cubicBezTo>
                  <a:pt x="238419" y="29905"/>
                  <a:pt x="237413" y="32553"/>
                  <a:pt x="26996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51D10E5-CB4F-4EAE-A1F9-825EBC667D44}"/>
              </a:ext>
            </a:extLst>
          </p:cNvPr>
          <p:cNvSpPr/>
          <p:nvPr/>
        </p:nvSpPr>
        <p:spPr>
          <a:xfrm>
            <a:off x="2210702" y="4490678"/>
            <a:ext cx="269966" cy="296091"/>
          </a:xfrm>
          <a:custGeom>
            <a:avLst/>
            <a:gdLst>
              <a:gd name="connsiteX0" fmla="*/ 0 w 269966"/>
              <a:gd name="connsiteY0" fmla="*/ 130628 h 296091"/>
              <a:gd name="connsiteX1" fmla="*/ 8709 w 269966"/>
              <a:gd name="connsiteY1" fmla="*/ 174171 h 296091"/>
              <a:gd name="connsiteX2" fmla="*/ 17418 w 269966"/>
              <a:gd name="connsiteY2" fmla="*/ 235131 h 296091"/>
              <a:gd name="connsiteX3" fmla="*/ 26126 w 269966"/>
              <a:gd name="connsiteY3" fmla="*/ 261257 h 296091"/>
              <a:gd name="connsiteX4" fmla="*/ 34835 w 269966"/>
              <a:gd name="connsiteY4" fmla="*/ 296091 h 296091"/>
              <a:gd name="connsiteX5" fmla="*/ 60960 w 269966"/>
              <a:gd name="connsiteY5" fmla="*/ 287383 h 296091"/>
              <a:gd name="connsiteX6" fmla="*/ 78378 w 269966"/>
              <a:gd name="connsiteY6" fmla="*/ 269966 h 296091"/>
              <a:gd name="connsiteX7" fmla="*/ 139338 w 269966"/>
              <a:gd name="connsiteY7" fmla="*/ 191588 h 296091"/>
              <a:gd name="connsiteX8" fmla="*/ 156755 w 269966"/>
              <a:gd name="connsiteY8" fmla="*/ 148046 h 296091"/>
              <a:gd name="connsiteX9" fmla="*/ 182880 w 269966"/>
              <a:gd name="connsiteY9" fmla="*/ 121920 h 296091"/>
              <a:gd name="connsiteX10" fmla="*/ 200298 w 269966"/>
              <a:gd name="connsiteY10" fmla="*/ 87086 h 296091"/>
              <a:gd name="connsiteX11" fmla="*/ 269966 w 269966"/>
              <a:gd name="connsiteY11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66" h="296091">
                <a:moveTo>
                  <a:pt x="0" y="130628"/>
                </a:moveTo>
                <a:cubicBezTo>
                  <a:pt x="2903" y="145142"/>
                  <a:pt x="6275" y="159571"/>
                  <a:pt x="8709" y="174171"/>
                </a:cubicBezTo>
                <a:cubicBezTo>
                  <a:pt x="12084" y="194418"/>
                  <a:pt x="13393" y="215003"/>
                  <a:pt x="17418" y="235131"/>
                </a:cubicBezTo>
                <a:cubicBezTo>
                  <a:pt x="19218" y="244132"/>
                  <a:pt x="23604" y="252431"/>
                  <a:pt x="26126" y="261257"/>
                </a:cubicBezTo>
                <a:cubicBezTo>
                  <a:pt x="29414" y="272765"/>
                  <a:pt x="31932" y="284480"/>
                  <a:pt x="34835" y="296091"/>
                </a:cubicBezTo>
                <a:cubicBezTo>
                  <a:pt x="43543" y="293188"/>
                  <a:pt x="53089" y="292106"/>
                  <a:pt x="60960" y="287383"/>
                </a:cubicBezTo>
                <a:cubicBezTo>
                  <a:pt x="68001" y="283159"/>
                  <a:pt x="73179" y="276321"/>
                  <a:pt x="78378" y="269966"/>
                </a:cubicBezTo>
                <a:cubicBezTo>
                  <a:pt x="99337" y="244350"/>
                  <a:pt x="127046" y="222319"/>
                  <a:pt x="139338" y="191588"/>
                </a:cubicBezTo>
                <a:cubicBezTo>
                  <a:pt x="145144" y="177074"/>
                  <a:pt x="148470" y="161302"/>
                  <a:pt x="156755" y="148046"/>
                </a:cubicBezTo>
                <a:cubicBezTo>
                  <a:pt x="163282" y="137602"/>
                  <a:pt x="175722" y="131942"/>
                  <a:pt x="182880" y="121920"/>
                </a:cubicBezTo>
                <a:cubicBezTo>
                  <a:pt x="190426" y="111356"/>
                  <a:pt x="193097" y="97888"/>
                  <a:pt x="200298" y="87086"/>
                </a:cubicBezTo>
                <a:cubicBezTo>
                  <a:pt x="238419" y="29905"/>
                  <a:pt x="237413" y="32553"/>
                  <a:pt x="26996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79E96F1-1296-4F8F-AA7C-38C3AB1D67FE}"/>
              </a:ext>
            </a:extLst>
          </p:cNvPr>
          <p:cNvSpPr/>
          <p:nvPr/>
        </p:nvSpPr>
        <p:spPr>
          <a:xfrm>
            <a:off x="1606696" y="4228011"/>
            <a:ext cx="269966" cy="296091"/>
          </a:xfrm>
          <a:custGeom>
            <a:avLst/>
            <a:gdLst>
              <a:gd name="connsiteX0" fmla="*/ 0 w 269966"/>
              <a:gd name="connsiteY0" fmla="*/ 130628 h 296091"/>
              <a:gd name="connsiteX1" fmla="*/ 8709 w 269966"/>
              <a:gd name="connsiteY1" fmla="*/ 174171 h 296091"/>
              <a:gd name="connsiteX2" fmla="*/ 17418 w 269966"/>
              <a:gd name="connsiteY2" fmla="*/ 235131 h 296091"/>
              <a:gd name="connsiteX3" fmla="*/ 26126 w 269966"/>
              <a:gd name="connsiteY3" fmla="*/ 261257 h 296091"/>
              <a:gd name="connsiteX4" fmla="*/ 34835 w 269966"/>
              <a:gd name="connsiteY4" fmla="*/ 296091 h 296091"/>
              <a:gd name="connsiteX5" fmla="*/ 60960 w 269966"/>
              <a:gd name="connsiteY5" fmla="*/ 287383 h 296091"/>
              <a:gd name="connsiteX6" fmla="*/ 78378 w 269966"/>
              <a:gd name="connsiteY6" fmla="*/ 269966 h 296091"/>
              <a:gd name="connsiteX7" fmla="*/ 139338 w 269966"/>
              <a:gd name="connsiteY7" fmla="*/ 191588 h 296091"/>
              <a:gd name="connsiteX8" fmla="*/ 156755 w 269966"/>
              <a:gd name="connsiteY8" fmla="*/ 148046 h 296091"/>
              <a:gd name="connsiteX9" fmla="*/ 182880 w 269966"/>
              <a:gd name="connsiteY9" fmla="*/ 121920 h 296091"/>
              <a:gd name="connsiteX10" fmla="*/ 200298 w 269966"/>
              <a:gd name="connsiteY10" fmla="*/ 87086 h 296091"/>
              <a:gd name="connsiteX11" fmla="*/ 269966 w 269966"/>
              <a:gd name="connsiteY11" fmla="*/ 0 h 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966" h="296091">
                <a:moveTo>
                  <a:pt x="0" y="130628"/>
                </a:moveTo>
                <a:cubicBezTo>
                  <a:pt x="2903" y="145142"/>
                  <a:pt x="6275" y="159571"/>
                  <a:pt x="8709" y="174171"/>
                </a:cubicBezTo>
                <a:cubicBezTo>
                  <a:pt x="12084" y="194418"/>
                  <a:pt x="13393" y="215003"/>
                  <a:pt x="17418" y="235131"/>
                </a:cubicBezTo>
                <a:cubicBezTo>
                  <a:pt x="19218" y="244132"/>
                  <a:pt x="23604" y="252431"/>
                  <a:pt x="26126" y="261257"/>
                </a:cubicBezTo>
                <a:cubicBezTo>
                  <a:pt x="29414" y="272765"/>
                  <a:pt x="31932" y="284480"/>
                  <a:pt x="34835" y="296091"/>
                </a:cubicBezTo>
                <a:cubicBezTo>
                  <a:pt x="43543" y="293188"/>
                  <a:pt x="53089" y="292106"/>
                  <a:pt x="60960" y="287383"/>
                </a:cubicBezTo>
                <a:cubicBezTo>
                  <a:pt x="68001" y="283159"/>
                  <a:pt x="73179" y="276321"/>
                  <a:pt x="78378" y="269966"/>
                </a:cubicBezTo>
                <a:cubicBezTo>
                  <a:pt x="99337" y="244350"/>
                  <a:pt x="127046" y="222319"/>
                  <a:pt x="139338" y="191588"/>
                </a:cubicBezTo>
                <a:cubicBezTo>
                  <a:pt x="145144" y="177074"/>
                  <a:pt x="148470" y="161302"/>
                  <a:pt x="156755" y="148046"/>
                </a:cubicBezTo>
                <a:cubicBezTo>
                  <a:pt x="163282" y="137602"/>
                  <a:pt x="175722" y="131942"/>
                  <a:pt x="182880" y="121920"/>
                </a:cubicBezTo>
                <a:cubicBezTo>
                  <a:pt x="190426" y="111356"/>
                  <a:pt x="193097" y="97888"/>
                  <a:pt x="200298" y="87086"/>
                </a:cubicBezTo>
                <a:cubicBezTo>
                  <a:pt x="238419" y="29905"/>
                  <a:pt x="237413" y="32553"/>
                  <a:pt x="26996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019BB7-C6B4-4F14-94C4-966C76B0F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2295" y="5886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65"/>
    </mc:Choice>
    <mc:Fallback xmlns="">
      <p:transition spd="slow" advTm="104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449B-975A-1B42-8365-879C4C841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2" y="30964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2: Blow the snow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3: Fred talk time!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4: ow, two letters, one sound, special friends, ow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5: My turn – ow. Your turn. My turn – Blow the snow. Your turn.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6: Take turns at pointing to the sound and the picture and say what they are. </a:t>
            </a:r>
          </a:p>
          <a:p>
            <a:pPr marL="0" indent="0"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It’s time for some green words – let’s use Fred talk to help us sound them out.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8: Let’s practice writing our sound - ow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9: Can you write some words with today’s sound? Blow, snow, throw. Tick and fix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9169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3DABE7-E93C-409C-A1FA-95E448FE1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497" y="575570"/>
            <a:ext cx="3220703" cy="570686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66082B-D63E-4A02-AFFD-4DCAA25666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7810" y="597763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2"/>
    </mc:Choice>
    <mc:Fallback xmlns=""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C9B25C-D59A-4A24-BEC7-CF30734C3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4063" y="6091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31574E-6D76-44CE-96AA-970273091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60" y="2079207"/>
            <a:ext cx="4392480" cy="236044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03B7CD-5A25-4B38-993A-754D0AE145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3852" y="6059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3"/>
    </mc:Choice>
    <mc:Fallback xmlns="">
      <p:transition spd="slow" advTm="13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1BE874-E79D-4279-B0B5-DEE45964ED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582"/>
          <a:stretch/>
        </p:blipFill>
        <p:spPr>
          <a:xfrm>
            <a:off x="7645807" y="1219200"/>
            <a:ext cx="3220703" cy="4132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60BB6-DEB2-49BE-9DEB-1A84C7419F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137"/>
          <a:stretch/>
        </p:blipFill>
        <p:spPr>
          <a:xfrm>
            <a:off x="1174834" y="2837507"/>
            <a:ext cx="3220703" cy="159011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1B8642-BDEA-4422-B4D8-7B4E74B31C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1769" y="604386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0"/>
    </mc:Choice>
    <mc:Fallback xmlns=""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0C096-91B1-4ACE-AE03-C5CC2BE722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582"/>
          <a:stretch/>
        </p:blipFill>
        <p:spPr>
          <a:xfrm>
            <a:off x="7645807" y="1219200"/>
            <a:ext cx="3220703" cy="4132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B81B7-CF5A-4D36-8682-5927AEF6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137"/>
          <a:stretch/>
        </p:blipFill>
        <p:spPr>
          <a:xfrm>
            <a:off x="1174834" y="2837507"/>
            <a:ext cx="3220703" cy="159011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B9D93B-6143-442C-9186-8010799F80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3853" y="601177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0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9"/>
    </mc:Choice>
    <mc:Fallback xmlns="">
      <p:transition spd="slow" advTm="1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D94C5-0314-41F1-B7B8-CA2D0BCCBA12}"/>
              </a:ext>
            </a:extLst>
          </p:cNvPr>
          <p:cNvSpPr txBox="1"/>
          <p:nvPr/>
        </p:nvSpPr>
        <p:spPr>
          <a:xfrm>
            <a:off x="1331495" y="497305"/>
            <a:ext cx="3959880" cy="18620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500" dirty="0">
                <a:latin typeface="Comic Sans MS" panose="030F0702030302020204" pitchFamily="66" charset="0"/>
              </a:rPr>
              <a:t>snow</a:t>
            </a:r>
          </a:p>
        </p:txBody>
      </p:sp>
      <p:sp>
        <p:nvSpPr>
          <p:cNvPr id="20" name="Gerader Verbinder 19">
            <a:extLst>
              <a:ext uri="{FF2B5EF4-FFF2-40B4-BE49-F238E27FC236}">
                <a16:creationId xmlns:a16="http://schemas.microsoft.com/office/drawing/2014/main" id="{4C683CFC-6CE6-411A-B11A-17BCD7EE3B3C}"/>
              </a:ext>
            </a:extLst>
          </p:cNvPr>
          <p:cNvSpPr/>
          <p:nvPr/>
        </p:nvSpPr>
        <p:spPr>
          <a:xfrm flipV="1">
            <a:off x="2865639" y="2135960"/>
            <a:ext cx="1677783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96181DE-F0AA-464F-8D93-B04EF1F97A63}"/>
                  </a:ext>
                </a:extLst>
              </p14:cNvPr>
              <p14:cNvContentPartPr/>
              <p14:nvPr/>
            </p14:nvContentPartPr>
            <p14:xfrm>
              <a:off x="2487299" y="213560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96181DE-F0AA-464F-8D93-B04EF1F97A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4299" y="20726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FEC376-F8ED-1944-9796-A87519C95FA8}"/>
                  </a:ext>
                </a:extLst>
              </p14:cNvPr>
              <p14:cNvContentPartPr/>
              <p14:nvPr/>
            </p14:nvContentPartPr>
            <p14:xfrm>
              <a:off x="1739346" y="2135240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FEC376-F8ED-1944-9796-A87519C95F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6346" y="207224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34E1342-5CBA-4289-A7E7-C6D0682A49B9}"/>
              </a:ext>
            </a:extLst>
          </p:cNvPr>
          <p:cNvSpPr txBox="1"/>
          <p:nvPr/>
        </p:nvSpPr>
        <p:spPr>
          <a:xfrm>
            <a:off x="7240260" y="1870148"/>
            <a:ext cx="3959880" cy="18620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500" dirty="0">
                <a:latin typeface="Comic Sans MS" panose="030F0702030302020204" pitchFamily="66" charset="0"/>
              </a:rPr>
              <a:t>blow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ACD15B2-B020-9844-9B48-BD7A58244557}"/>
                  </a:ext>
                </a:extLst>
              </p14:cNvPr>
              <p14:cNvContentPartPr/>
              <p14:nvPr/>
            </p14:nvContentPartPr>
            <p14:xfrm>
              <a:off x="7802327" y="3464370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ACD15B2-B020-9844-9B48-BD7A582445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9327" y="3401370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Gerader Verbinder 19">
            <a:extLst>
              <a:ext uri="{FF2B5EF4-FFF2-40B4-BE49-F238E27FC236}">
                <a16:creationId xmlns:a16="http://schemas.microsoft.com/office/drawing/2014/main" id="{6C37C014-AF60-154E-A195-12184A3D38A0}"/>
              </a:ext>
            </a:extLst>
          </p:cNvPr>
          <p:cNvSpPr/>
          <p:nvPr/>
        </p:nvSpPr>
        <p:spPr>
          <a:xfrm flipV="1">
            <a:off x="8567942" y="3408218"/>
            <a:ext cx="1593272" cy="41564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1B9B8DC-1056-B24C-969B-97AC003FD9D7}"/>
                  </a:ext>
                </a:extLst>
              </p14:cNvPr>
              <p14:cNvContentPartPr/>
              <p14:nvPr/>
            </p14:nvContentPartPr>
            <p14:xfrm>
              <a:off x="8378758" y="3467656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1B9B8DC-1056-B24C-969B-97AC003FD9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5758" y="340465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3BAF396-A8C0-4B8B-8FC1-8104920EE67A}"/>
              </a:ext>
            </a:extLst>
          </p:cNvPr>
          <p:cNvSpPr txBox="1"/>
          <p:nvPr/>
        </p:nvSpPr>
        <p:spPr>
          <a:xfrm>
            <a:off x="1331495" y="3867980"/>
            <a:ext cx="3959880" cy="18620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500" dirty="0">
                <a:latin typeface="Comic Sans MS" panose="030F0702030302020204" pitchFamily="66" charset="0"/>
              </a:rPr>
              <a:t>glow</a:t>
            </a:r>
          </a:p>
        </p:txBody>
      </p:sp>
      <p:sp>
        <p:nvSpPr>
          <p:cNvPr id="22" name="Gerader Verbinder 19">
            <a:extLst>
              <a:ext uri="{FF2B5EF4-FFF2-40B4-BE49-F238E27FC236}">
                <a16:creationId xmlns:a16="http://schemas.microsoft.com/office/drawing/2014/main" id="{E2C32FF5-AA59-9241-982B-263D27C1D0A5}"/>
              </a:ext>
            </a:extLst>
          </p:cNvPr>
          <p:cNvSpPr/>
          <p:nvPr/>
        </p:nvSpPr>
        <p:spPr>
          <a:xfrm flipV="1">
            <a:off x="2685974" y="5422391"/>
            <a:ext cx="1745153" cy="30717"/>
          </a:xfrm>
          <a:prstGeom prst="line">
            <a:avLst/>
          </a:prstGeom>
          <a:solidFill>
            <a:srgbClr val="000000">
              <a:alpha val="5000"/>
            </a:srgbClr>
          </a:solidFill>
          <a:ln w="126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033D4DD-5D96-494B-B35C-4641E8903923}"/>
                  </a:ext>
                </a:extLst>
              </p14:cNvPr>
              <p14:cNvContentPartPr/>
              <p14:nvPr/>
            </p14:nvContentPartPr>
            <p14:xfrm>
              <a:off x="2455627" y="5453108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033D4DD-5D96-494B-B35C-4641E89039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2627" y="539010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E7BCAE4-5780-DA4D-A0D9-399FC300AC65}"/>
                  </a:ext>
                </a:extLst>
              </p14:cNvPr>
              <p14:cNvContentPartPr/>
              <p14:nvPr/>
            </p14:nvContentPartPr>
            <p14:xfrm>
              <a:off x="1739346" y="593609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E7BCAE4-5780-DA4D-A0D9-399FC300AC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6346" y="5873095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68073A-642A-4089-B399-445753B0A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57811" y="5991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8"/>
    </mc:Choice>
    <mc:Fallback xmlns="">
      <p:transition spd="slow" advTm="23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B0E1B-74B5-4F7F-93F5-1B9C14208A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32" t="3968" r="16437" b="78603"/>
          <a:stretch/>
        </p:blipFill>
        <p:spPr>
          <a:xfrm>
            <a:off x="1090864" y="212958"/>
            <a:ext cx="1203931" cy="52938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2A73A0E-8ED4-40D5-8081-3DFCC9D258A1}"/>
              </a:ext>
            </a:extLst>
          </p:cNvPr>
          <p:cNvSpPr/>
          <p:nvPr/>
        </p:nvSpPr>
        <p:spPr>
          <a:xfrm>
            <a:off x="3341520" y="349857"/>
            <a:ext cx="366059" cy="392490"/>
          </a:xfrm>
          <a:custGeom>
            <a:avLst/>
            <a:gdLst>
              <a:gd name="connsiteX0" fmla="*/ 294497 w 366059"/>
              <a:gd name="connsiteY0" fmla="*/ 39757 h 392490"/>
              <a:gd name="connsiteX1" fmla="*/ 254741 w 366059"/>
              <a:gd name="connsiteY1" fmla="*/ 15903 h 392490"/>
              <a:gd name="connsiteX2" fmla="*/ 230887 w 366059"/>
              <a:gd name="connsiteY2" fmla="*/ 0 h 392490"/>
              <a:gd name="connsiteX3" fmla="*/ 103666 w 366059"/>
              <a:gd name="connsiteY3" fmla="*/ 7952 h 392490"/>
              <a:gd name="connsiteX4" fmla="*/ 71861 w 366059"/>
              <a:gd name="connsiteY4" fmla="*/ 15903 h 392490"/>
              <a:gd name="connsiteX5" fmla="*/ 40055 w 366059"/>
              <a:gd name="connsiteY5" fmla="*/ 71562 h 392490"/>
              <a:gd name="connsiteX6" fmla="*/ 24153 w 366059"/>
              <a:gd name="connsiteY6" fmla="*/ 111319 h 392490"/>
              <a:gd name="connsiteX7" fmla="*/ 8250 w 366059"/>
              <a:gd name="connsiteY7" fmla="*/ 174929 h 392490"/>
              <a:gd name="connsiteX8" fmla="*/ 299 w 366059"/>
              <a:gd name="connsiteY8" fmla="*/ 198783 h 392490"/>
              <a:gd name="connsiteX9" fmla="*/ 8250 w 366059"/>
              <a:gd name="connsiteY9" fmla="*/ 326004 h 392490"/>
              <a:gd name="connsiteX10" fmla="*/ 55958 w 366059"/>
              <a:gd name="connsiteY10" fmla="*/ 357809 h 392490"/>
              <a:gd name="connsiteX11" fmla="*/ 143422 w 366059"/>
              <a:gd name="connsiteY11" fmla="*/ 373712 h 392490"/>
              <a:gd name="connsiteX12" fmla="*/ 175228 w 366059"/>
              <a:gd name="connsiteY12" fmla="*/ 381663 h 392490"/>
              <a:gd name="connsiteX13" fmla="*/ 358108 w 366059"/>
              <a:gd name="connsiteY13" fmla="*/ 341906 h 392490"/>
              <a:gd name="connsiteX14" fmla="*/ 366059 w 366059"/>
              <a:gd name="connsiteY14" fmla="*/ 286247 h 392490"/>
              <a:gd name="connsiteX15" fmla="*/ 358108 w 366059"/>
              <a:gd name="connsiteY15" fmla="*/ 135173 h 392490"/>
              <a:gd name="connsiteX16" fmla="*/ 334254 w 366059"/>
              <a:gd name="connsiteY16" fmla="*/ 111319 h 392490"/>
              <a:gd name="connsiteX17" fmla="*/ 286546 w 366059"/>
              <a:gd name="connsiteY17" fmla="*/ 71562 h 392490"/>
              <a:gd name="connsiteX18" fmla="*/ 278595 w 366059"/>
              <a:gd name="connsiteY18" fmla="*/ 47708 h 392490"/>
              <a:gd name="connsiteX19" fmla="*/ 294497 w 366059"/>
              <a:gd name="connsiteY19" fmla="*/ 39757 h 3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059" h="392490">
                <a:moveTo>
                  <a:pt x="294497" y="39757"/>
                </a:moveTo>
                <a:cubicBezTo>
                  <a:pt x="290521" y="34456"/>
                  <a:pt x="267846" y="24094"/>
                  <a:pt x="254741" y="15903"/>
                </a:cubicBezTo>
                <a:cubicBezTo>
                  <a:pt x="246637" y="10838"/>
                  <a:pt x="240430" y="502"/>
                  <a:pt x="230887" y="0"/>
                </a:cubicBezTo>
                <a:lnTo>
                  <a:pt x="103666" y="7952"/>
                </a:lnTo>
                <a:cubicBezTo>
                  <a:pt x="93064" y="10602"/>
                  <a:pt x="80954" y="9841"/>
                  <a:pt x="71861" y="15903"/>
                </a:cubicBezTo>
                <a:cubicBezTo>
                  <a:pt x="63782" y="21289"/>
                  <a:pt x="42372" y="66349"/>
                  <a:pt x="40055" y="71562"/>
                </a:cubicBezTo>
                <a:cubicBezTo>
                  <a:pt x="34258" y="84605"/>
                  <a:pt x="28350" y="97677"/>
                  <a:pt x="24153" y="111319"/>
                </a:cubicBezTo>
                <a:cubicBezTo>
                  <a:pt x="17726" y="132208"/>
                  <a:pt x="15161" y="154195"/>
                  <a:pt x="8250" y="174929"/>
                </a:cubicBezTo>
                <a:lnTo>
                  <a:pt x="299" y="198783"/>
                </a:lnTo>
                <a:cubicBezTo>
                  <a:pt x="2949" y="241190"/>
                  <a:pt x="-5786" y="285900"/>
                  <a:pt x="8250" y="326004"/>
                </a:cubicBezTo>
                <a:cubicBezTo>
                  <a:pt x="14564" y="344044"/>
                  <a:pt x="37105" y="354667"/>
                  <a:pt x="55958" y="357809"/>
                </a:cubicBezTo>
                <a:cubicBezTo>
                  <a:pt x="90506" y="363567"/>
                  <a:pt x="110063" y="366299"/>
                  <a:pt x="143422" y="373712"/>
                </a:cubicBezTo>
                <a:cubicBezTo>
                  <a:pt x="154090" y="376083"/>
                  <a:pt x="164626" y="379013"/>
                  <a:pt x="175228" y="381663"/>
                </a:cubicBezTo>
                <a:cubicBezTo>
                  <a:pt x="328594" y="374692"/>
                  <a:pt x="342079" y="430062"/>
                  <a:pt x="358108" y="341906"/>
                </a:cubicBezTo>
                <a:cubicBezTo>
                  <a:pt x="361461" y="323467"/>
                  <a:pt x="363409" y="304800"/>
                  <a:pt x="366059" y="286247"/>
                </a:cubicBezTo>
                <a:cubicBezTo>
                  <a:pt x="363409" y="235889"/>
                  <a:pt x="367129" y="184787"/>
                  <a:pt x="358108" y="135173"/>
                </a:cubicBezTo>
                <a:cubicBezTo>
                  <a:pt x="356096" y="124109"/>
                  <a:pt x="342893" y="118518"/>
                  <a:pt x="334254" y="111319"/>
                </a:cubicBezTo>
                <a:cubicBezTo>
                  <a:pt x="267834" y="55968"/>
                  <a:pt x="356236" y="141252"/>
                  <a:pt x="286546" y="71562"/>
                </a:cubicBezTo>
                <a:cubicBezTo>
                  <a:pt x="283896" y="63611"/>
                  <a:pt x="282343" y="55205"/>
                  <a:pt x="278595" y="47708"/>
                </a:cubicBezTo>
                <a:cubicBezTo>
                  <a:pt x="274321" y="39161"/>
                  <a:pt x="298473" y="45058"/>
                  <a:pt x="294497" y="39757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E7A0CD-494A-42B3-B576-CD49D0EEA2E5}"/>
              </a:ext>
            </a:extLst>
          </p:cNvPr>
          <p:cNvSpPr/>
          <p:nvPr/>
        </p:nvSpPr>
        <p:spPr>
          <a:xfrm>
            <a:off x="3784821" y="365760"/>
            <a:ext cx="509076" cy="405517"/>
          </a:xfrm>
          <a:custGeom>
            <a:avLst/>
            <a:gdLst>
              <a:gd name="connsiteX0" fmla="*/ 0 w 509076"/>
              <a:gd name="connsiteY0" fmla="*/ 0 h 405517"/>
              <a:gd name="connsiteX1" fmla="*/ 15902 w 509076"/>
              <a:gd name="connsiteY1" fmla="*/ 127221 h 405517"/>
              <a:gd name="connsiteX2" fmla="*/ 31805 w 509076"/>
              <a:gd name="connsiteY2" fmla="*/ 151075 h 405517"/>
              <a:gd name="connsiteX3" fmla="*/ 39756 w 509076"/>
              <a:gd name="connsiteY3" fmla="*/ 174929 h 405517"/>
              <a:gd name="connsiteX4" fmla="*/ 63610 w 509076"/>
              <a:gd name="connsiteY4" fmla="*/ 230588 h 405517"/>
              <a:gd name="connsiteX5" fmla="*/ 79513 w 509076"/>
              <a:gd name="connsiteY5" fmla="*/ 318052 h 405517"/>
              <a:gd name="connsiteX6" fmla="*/ 95416 w 509076"/>
              <a:gd name="connsiteY6" fmla="*/ 405517 h 405517"/>
              <a:gd name="connsiteX7" fmla="*/ 103367 w 509076"/>
              <a:gd name="connsiteY7" fmla="*/ 381663 h 405517"/>
              <a:gd name="connsiteX8" fmla="*/ 119269 w 509076"/>
              <a:gd name="connsiteY8" fmla="*/ 326003 h 405517"/>
              <a:gd name="connsiteX9" fmla="*/ 159026 w 509076"/>
              <a:gd name="connsiteY9" fmla="*/ 278296 h 405517"/>
              <a:gd name="connsiteX10" fmla="*/ 174929 w 509076"/>
              <a:gd name="connsiteY10" fmla="*/ 238539 h 405517"/>
              <a:gd name="connsiteX11" fmla="*/ 198782 w 509076"/>
              <a:gd name="connsiteY11" fmla="*/ 214685 h 405517"/>
              <a:gd name="connsiteX12" fmla="*/ 206734 w 509076"/>
              <a:gd name="connsiteY12" fmla="*/ 182880 h 405517"/>
              <a:gd name="connsiteX13" fmla="*/ 230588 w 509076"/>
              <a:gd name="connsiteY13" fmla="*/ 159026 h 405517"/>
              <a:gd name="connsiteX14" fmla="*/ 254442 w 509076"/>
              <a:gd name="connsiteY14" fmla="*/ 111318 h 405517"/>
              <a:gd name="connsiteX15" fmla="*/ 278296 w 509076"/>
              <a:gd name="connsiteY15" fmla="*/ 127221 h 405517"/>
              <a:gd name="connsiteX16" fmla="*/ 286247 w 509076"/>
              <a:gd name="connsiteY16" fmla="*/ 174929 h 405517"/>
              <a:gd name="connsiteX17" fmla="*/ 302149 w 509076"/>
              <a:gd name="connsiteY17" fmla="*/ 230588 h 405517"/>
              <a:gd name="connsiteX18" fmla="*/ 341906 w 509076"/>
              <a:gd name="connsiteY18" fmla="*/ 278296 h 405517"/>
              <a:gd name="connsiteX19" fmla="*/ 357809 w 509076"/>
              <a:gd name="connsiteY19" fmla="*/ 302150 h 405517"/>
              <a:gd name="connsiteX20" fmla="*/ 365760 w 509076"/>
              <a:gd name="connsiteY20" fmla="*/ 333955 h 405517"/>
              <a:gd name="connsiteX21" fmla="*/ 381662 w 509076"/>
              <a:gd name="connsiteY21" fmla="*/ 365760 h 405517"/>
              <a:gd name="connsiteX22" fmla="*/ 389614 w 509076"/>
              <a:gd name="connsiteY22" fmla="*/ 389614 h 405517"/>
              <a:gd name="connsiteX23" fmla="*/ 397565 w 509076"/>
              <a:gd name="connsiteY23" fmla="*/ 357809 h 405517"/>
              <a:gd name="connsiteX24" fmla="*/ 413468 w 509076"/>
              <a:gd name="connsiteY24" fmla="*/ 318052 h 405517"/>
              <a:gd name="connsiteX25" fmla="*/ 429370 w 509076"/>
              <a:gd name="connsiteY25" fmla="*/ 254442 h 405517"/>
              <a:gd name="connsiteX26" fmla="*/ 445273 w 509076"/>
              <a:gd name="connsiteY26" fmla="*/ 230588 h 405517"/>
              <a:gd name="connsiteX27" fmla="*/ 485029 w 509076"/>
              <a:gd name="connsiteY27" fmla="*/ 111318 h 405517"/>
              <a:gd name="connsiteX28" fmla="*/ 492981 w 509076"/>
              <a:gd name="connsiteY28" fmla="*/ 87464 h 405517"/>
              <a:gd name="connsiteX29" fmla="*/ 508883 w 509076"/>
              <a:gd name="connsiteY29" fmla="*/ 23854 h 405517"/>
              <a:gd name="connsiteX30" fmla="*/ 508883 w 509076"/>
              <a:gd name="connsiteY30" fmla="*/ 15903 h 40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9076" h="405517">
                <a:moveTo>
                  <a:pt x="0" y="0"/>
                </a:moveTo>
                <a:cubicBezTo>
                  <a:pt x="1517" y="19722"/>
                  <a:pt x="-1260" y="92897"/>
                  <a:pt x="15902" y="127221"/>
                </a:cubicBezTo>
                <a:cubicBezTo>
                  <a:pt x="20176" y="135768"/>
                  <a:pt x="26504" y="143124"/>
                  <a:pt x="31805" y="151075"/>
                </a:cubicBezTo>
                <a:cubicBezTo>
                  <a:pt x="34455" y="159026"/>
                  <a:pt x="36454" y="167225"/>
                  <a:pt x="39756" y="174929"/>
                </a:cubicBezTo>
                <a:cubicBezTo>
                  <a:pt x="53413" y="206796"/>
                  <a:pt x="56149" y="200746"/>
                  <a:pt x="63610" y="230588"/>
                </a:cubicBezTo>
                <a:cubicBezTo>
                  <a:pt x="70161" y="256792"/>
                  <a:pt x="74784" y="292040"/>
                  <a:pt x="79513" y="318052"/>
                </a:cubicBezTo>
                <a:cubicBezTo>
                  <a:pt x="101755" y="440389"/>
                  <a:pt x="71965" y="264825"/>
                  <a:pt x="95416" y="405517"/>
                </a:cubicBezTo>
                <a:cubicBezTo>
                  <a:pt x="98066" y="397566"/>
                  <a:pt x="101065" y="389722"/>
                  <a:pt x="103367" y="381663"/>
                </a:cubicBezTo>
                <a:cubicBezTo>
                  <a:pt x="106763" y="369776"/>
                  <a:pt x="112915" y="338711"/>
                  <a:pt x="119269" y="326003"/>
                </a:cubicBezTo>
                <a:cubicBezTo>
                  <a:pt x="130338" y="303866"/>
                  <a:pt x="141444" y="295878"/>
                  <a:pt x="159026" y="278296"/>
                </a:cubicBezTo>
                <a:cubicBezTo>
                  <a:pt x="164327" y="265044"/>
                  <a:pt x="167364" y="250643"/>
                  <a:pt x="174929" y="238539"/>
                </a:cubicBezTo>
                <a:cubicBezTo>
                  <a:pt x="180889" y="229003"/>
                  <a:pt x="193203" y="224448"/>
                  <a:pt x="198782" y="214685"/>
                </a:cubicBezTo>
                <a:cubicBezTo>
                  <a:pt x="204204" y="205197"/>
                  <a:pt x="201312" y="192368"/>
                  <a:pt x="206734" y="182880"/>
                </a:cubicBezTo>
                <a:cubicBezTo>
                  <a:pt x="212313" y="173117"/>
                  <a:pt x="223389" y="167665"/>
                  <a:pt x="230588" y="159026"/>
                </a:cubicBezTo>
                <a:cubicBezTo>
                  <a:pt x="247713" y="138476"/>
                  <a:pt x="246473" y="135223"/>
                  <a:pt x="254442" y="111318"/>
                </a:cubicBezTo>
                <a:cubicBezTo>
                  <a:pt x="262393" y="116619"/>
                  <a:pt x="274022" y="118673"/>
                  <a:pt x="278296" y="127221"/>
                </a:cubicBezTo>
                <a:cubicBezTo>
                  <a:pt x="285506" y="141641"/>
                  <a:pt x="283085" y="159120"/>
                  <a:pt x="286247" y="174929"/>
                </a:cubicBezTo>
                <a:cubicBezTo>
                  <a:pt x="287945" y="183420"/>
                  <a:pt x="297097" y="220485"/>
                  <a:pt x="302149" y="230588"/>
                </a:cubicBezTo>
                <a:cubicBezTo>
                  <a:pt x="316954" y="260199"/>
                  <a:pt x="319926" y="251920"/>
                  <a:pt x="341906" y="278296"/>
                </a:cubicBezTo>
                <a:cubicBezTo>
                  <a:pt x="348024" y="285637"/>
                  <a:pt x="352508" y="294199"/>
                  <a:pt x="357809" y="302150"/>
                </a:cubicBezTo>
                <a:cubicBezTo>
                  <a:pt x="360459" y="312752"/>
                  <a:pt x="361923" y="323723"/>
                  <a:pt x="365760" y="333955"/>
                </a:cubicBezTo>
                <a:cubicBezTo>
                  <a:pt x="369922" y="345053"/>
                  <a:pt x="376993" y="354865"/>
                  <a:pt x="381662" y="365760"/>
                </a:cubicBezTo>
                <a:cubicBezTo>
                  <a:pt x="384964" y="373464"/>
                  <a:pt x="386963" y="381663"/>
                  <a:pt x="389614" y="389614"/>
                </a:cubicBezTo>
                <a:cubicBezTo>
                  <a:pt x="392264" y="379012"/>
                  <a:pt x="394109" y="368176"/>
                  <a:pt x="397565" y="357809"/>
                </a:cubicBezTo>
                <a:cubicBezTo>
                  <a:pt x="402079" y="344268"/>
                  <a:pt x="409367" y="331723"/>
                  <a:pt x="413468" y="318052"/>
                </a:cubicBezTo>
                <a:cubicBezTo>
                  <a:pt x="420272" y="295373"/>
                  <a:pt x="418876" y="275429"/>
                  <a:pt x="429370" y="254442"/>
                </a:cubicBezTo>
                <a:cubicBezTo>
                  <a:pt x="433644" y="245895"/>
                  <a:pt x="439972" y="238539"/>
                  <a:pt x="445273" y="230588"/>
                </a:cubicBezTo>
                <a:lnTo>
                  <a:pt x="485029" y="111318"/>
                </a:lnTo>
                <a:lnTo>
                  <a:pt x="492981" y="87464"/>
                </a:lnTo>
                <a:cubicBezTo>
                  <a:pt x="503221" y="56744"/>
                  <a:pt x="502488" y="62227"/>
                  <a:pt x="508883" y="23854"/>
                </a:cubicBezTo>
                <a:cubicBezTo>
                  <a:pt x="509319" y="21240"/>
                  <a:pt x="508883" y="18553"/>
                  <a:pt x="508883" y="15903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A6B97A-6DFE-4D9C-9397-BD9E004EB404}"/>
              </a:ext>
            </a:extLst>
          </p:cNvPr>
          <p:cNvSpPr/>
          <p:nvPr/>
        </p:nvSpPr>
        <p:spPr>
          <a:xfrm>
            <a:off x="5626574" y="349857"/>
            <a:ext cx="366059" cy="392490"/>
          </a:xfrm>
          <a:custGeom>
            <a:avLst/>
            <a:gdLst>
              <a:gd name="connsiteX0" fmla="*/ 294497 w 366059"/>
              <a:gd name="connsiteY0" fmla="*/ 39757 h 392490"/>
              <a:gd name="connsiteX1" fmla="*/ 254741 w 366059"/>
              <a:gd name="connsiteY1" fmla="*/ 15903 h 392490"/>
              <a:gd name="connsiteX2" fmla="*/ 230887 w 366059"/>
              <a:gd name="connsiteY2" fmla="*/ 0 h 392490"/>
              <a:gd name="connsiteX3" fmla="*/ 103666 w 366059"/>
              <a:gd name="connsiteY3" fmla="*/ 7952 h 392490"/>
              <a:gd name="connsiteX4" fmla="*/ 71861 w 366059"/>
              <a:gd name="connsiteY4" fmla="*/ 15903 h 392490"/>
              <a:gd name="connsiteX5" fmla="*/ 40055 w 366059"/>
              <a:gd name="connsiteY5" fmla="*/ 71562 h 392490"/>
              <a:gd name="connsiteX6" fmla="*/ 24153 w 366059"/>
              <a:gd name="connsiteY6" fmla="*/ 111319 h 392490"/>
              <a:gd name="connsiteX7" fmla="*/ 8250 w 366059"/>
              <a:gd name="connsiteY7" fmla="*/ 174929 h 392490"/>
              <a:gd name="connsiteX8" fmla="*/ 299 w 366059"/>
              <a:gd name="connsiteY8" fmla="*/ 198783 h 392490"/>
              <a:gd name="connsiteX9" fmla="*/ 8250 w 366059"/>
              <a:gd name="connsiteY9" fmla="*/ 326004 h 392490"/>
              <a:gd name="connsiteX10" fmla="*/ 55958 w 366059"/>
              <a:gd name="connsiteY10" fmla="*/ 357809 h 392490"/>
              <a:gd name="connsiteX11" fmla="*/ 143422 w 366059"/>
              <a:gd name="connsiteY11" fmla="*/ 373712 h 392490"/>
              <a:gd name="connsiteX12" fmla="*/ 175228 w 366059"/>
              <a:gd name="connsiteY12" fmla="*/ 381663 h 392490"/>
              <a:gd name="connsiteX13" fmla="*/ 358108 w 366059"/>
              <a:gd name="connsiteY13" fmla="*/ 341906 h 392490"/>
              <a:gd name="connsiteX14" fmla="*/ 366059 w 366059"/>
              <a:gd name="connsiteY14" fmla="*/ 286247 h 392490"/>
              <a:gd name="connsiteX15" fmla="*/ 358108 w 366059"/>
              <a:gd name="connsiteY15" fmla="*/ 135173 h 392490"/>
              <a:gd name="connsiteX16" fmla="*/ 334254 w 366059"/>
              <a:gd name="connsiteY16" fmla="*/ 111319 h 392490"/>
              <a:gd name="connsiteX17" fmla="*/ 286546 w 366059"/>
              <a:gd name="connsiteY17" fmla="*/ 71562 h 392490"/>
              <a:gd name="connsiteX18" fmla="*/ 278595 w 366059"/>
              <a:gd name="connsiteY18" fmla="*/ 47708 h 392490"/>
              <a:gd name="connsiteX19" fmla="*/ 294497 w 366059"/>
              <a:gd name="connsiteY19" fmla="*/ 39757 h 39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059" h="392490">
                <a:moveTo>
                  <a:pt x="294497" y="39757"/>
                </a:moveTo>
                <a:cubicBezTo>
                  <a:pt x="290521" y="34456"/>
                  <a:pt x="267846" y="24094"/>
                  <a:pt x="254741" y="15903"/>
                </a:cubicBezTo>
                <a:cubicBezTo>
                  <a:pt x="246637" y="10838"/>
                  <a:pt x="240430" y="502"/>
                  <a:pt x="230887" y="0"/>
                </a:cubicBezTo>
                <a:lnTo>
                  <a:pt x="103666" y="7952"/>
                </a:lnTo>
                <a:cubicBezTo>
                  <a:pt x="93064" y="10602"/>
                  <a:pt x="80954" y="9841"/>
                  <a:pt x="71861" y="15903"/>
                </a:cubicBezTo>
                <a:cubicBezTo>
                  <a:pt x="63782" y="21289"/>
                  <a:pt x="42372" y="66349"/>
                  <a:pt x="40055" y="71562"/>
                </a:cubicBezTo>
                <a:cubicBezTo>
                  <a:pt x="34258" y="84605"/>
                  <a:pt x="28350" y="97677"/>
                  <a:pt x="24153" y="111319"/>
                </a:cubicBezTo>
                <a:cubicBezTo>
                  <a:pt x="17726" y="132208"/>
                  <a:pt x="15161" y="154195"/>
                  <a:pt x="8250" y="174929"/>
                </a:cubicBezTo>
                <a:lnTo>
                  <a:pt x="299" y="198783"/>
                </a:lnTo>
                <a:cubicBezTo>
                  <a:pt x="2949" y="241190"/>
                  <a:pt x="-5786" y="285900"/>
                  <a:pt x="8250" y="326004"/>
                </a:cubicBezTo>
                <a:cubicBezTo>
                  <a:pt x="14564" y="344044"/>
                  <a:pt x="37105" y="354667"/>
                  <a:pt x="55958" y="357809"/>
                </a:cubicBezTo>
                <a:cubicBezTo>
                  <a:pt x="90506" y="363567"/>
                  <a:pt x="110063" y="366299"/>
                  <a:pt x="143422" y="373712"/>
                </a:cubicBezTo>
                <a:cubicBezTo>
                  <a:pt x="154090" y="376083"/>
                  <a:pt x="164626" y="379013"/>
                  <a:pt x="175228" y="381663"/>
                </a:cubicBezTo>
                <a:cubicBezTo>
                  <a:pt x="328594" y="374692"/>
                  <a:pt x="342079" y="430062"/>
                  <a:pt x="358108" y="341906"/>
                </a:cubicBezTo>
                <a:cubicBezTo>
                  <a:pt x="361461" y="323467"/>
                  <a:pt x="363409" y="304800"/>
                  <a:pt x="366059" y="286247"/>
                </a:cubicBezTo>
                <a:cubicBezTo>
                  <a:pt x="363409" y="235889"/>
                  <a:pt x="367129" y="184787"/>
                  <a:pt x="358108" y="135173"/>
                </a:cubicBezTo>
                <a:cubicBezTo>
                  <a:pt x="356096" y="124109"/>
                  <a:pt x="342893" y="118518"/>
                  <a:pt x="334254" y="111319"/>
                </a:cubicBezTo>
                <a:cubicBezTo>
                  <a:pt x="267834" y="55968"/>
                  <a:pt x="356236" y="141252"/>
                  <a:pt x="286546" y="71562"/>
                </a:cubicBezTo>
                <a:cubicBezTo>
                  <a:pt x="283896" y="63611"/>
                  <a:pt x="282343" y="55205"/>
                  <a:pt x="278595" y="47708"/>
                </a:cubicBezTo>
                <a:cubicBezTo>
                  <a:pt x="274321" y="39161"/>
                  <a:pt x="298473" y="45058"/>
                  <a:pt x="294497" y="39757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7C998D-FB80-4A8B-B17A-D9C0AAD6F83D}"/>
              </a:ext>
            </a:extLst>
          </p:cNvPr>
          <p:cNvSpPr/>
          <p:nvPr/>
        </p:nvSpPr>
        <p:spPr>
          <a:xfrm>
            <a:off x="6096000" y="365760"/>
            <a:ext cx="509076" cy="405517"/>
          </a:xfrm>
          <a:custGeom>
            <a:avLst/>
            <a:gdLst>
              <a:gd name="connsiteX0" fmla="*/ 0 w 509076"/>
              <a:gd name="connsiteY0" fmla="*/ 0 h 405517"/>
              <a:gd name="connsiteX1" fmla="*/ 15902 w 509076"/>
              <a:gd name="connsiteY1" fmla="*/ 127221 h 405517"/>
              <a:gd name="connsiteX2" fmla="*/ 31805 w 509076"/>
              <a:gd name="connsiteY2" fmla="*/ 151075 h 405517"/>
              <a:gd name="connsiteX3" fmla="*/ 39756 w 509076"/>
              <a:gd name="connsiteY3" fmla="*/ 174929 h 405517"/>
              <a:gd name="connsiteX4" fmla="*/ 63610 w 509076"/>
              <a:gd name="connsiteY4" fmla="*/ 230588 h 405517"/>
              <a:gd name="connsiteX5" fmla="*/ 79513 w 509076"/>
              <a:gd name="connsiteY5" fmla="*/ 318052 h 405517"/>
              <a:gd name="connsiteX6" fmla="*/ 95416 w 509076"/>
              <a:gd name="connsiteY6" fmla="*/ 405517 h 405517"/>
              <a:gd name="connsiteX7" fmla="*/ 103367 w 509076"/>
              <a:gd name="connsiteY7" fmla="*/ 381663 h 405517"/>
              <a:gd name="connsiteX8" fmla="*/ 119269 w 509076"/>
              <a:gd name="connsiteY8" fmla="*/ 326003 h 405517"/>
              <a:gd name="connsiteX9" fmla="*/ 159026 w 509076"/>
              <a:gd name="connsiteY9" fmla="*/ 278296 h 405517"/>
              <a:gd name="connsiteX10" fmla="*/ 174929 w 509076"/>
              <a:gd name="connsiteY10" fmla="*/ 238539 h 405517"/>
              <a:gd name="connsiteX11" fmla="*/ 198782 w 509076"/>
              <a:gd name="connsiteY11" fmla="*/ 214685 h 405517"/>
              <a:gd name="connsiteX12" fmla="*/ 206734 w 509076"/>
              <a:gd name="connsiteY12" fmla="*/ 182880 h 405517"/>
              <a:gd name="connsiteX13" fmla="*/ 230588 w 509076"/>
              <a:gd name="connsiteY13" fmla="*/ 159026 h 405517"/>
              <a:gd name="connsiteX14" fmla="*/ 254442 w 509076"/>
              <a:gd name="connsiteY14" fmla="*/ 111318 h 405517"/>
              <a:gd name="connsiteX15" fmla="*/ 278296 w 509076"/>
              <a:gd name="connsiteY15" fmla="*/ 127221 h 405517"/>
              <a:gd name="connsiteX16" fmla="*/ 286247 w 509076"/>
              <a:gd name="connsiteY16" fmla="*/ 174929 h 405517"/>
              <a:gd name="connsiteX17" fmla="*/ 302149 w 509076"/>
              <a:gd name="connsiteY17" fmla="*/ 230588 h 405517"/>
              <a:gd name="connsiteX18" fmla="*/ 341906 w 509076"/>
              <a:gd name="connsiteY18" fmla="*/ 278296 h 405517"/>
              <a:gd name="connsiteX19" fmla="*/ 357809 w 509076"/>
              <a:gd name="connsiteY19" fmla="*/ 302150 h 405517"/>
              <a:gd name="connsiteX20" fmla="*/ 365760 w 509076"/>
              <a:gd name="connsiteY20" fmla="*/ 333955 h 405517"/>
              <a:gd name="connsiteX21" fmla="*/ 381662 w 509076"/>
              <a:gd name="connsiteY21" fmla="*/ 365760 h 405517"/>
              <a:gd name="connsiteX22" fmla="*/ 389614 w 509076"/>
              <a:gd name="connsiteY22" fmla="*/ 389614 h 405517"/>
              <a:gd name="connsiteX23" fmla="*/ 397565 w 509076"/>
              <a:gd name="connsiteY23" fmla="*/ 357809 h 405517"/>
              <a:gd name="connsiteX24" fmla="*/ 413468 w 509076"/>
              <a:gd name="connsiteY24" fmla="*/ 318052 h 405517"/>
              <a:gd name="connsiteX25" fmla="*/ 429370 w 509076"/>
              <a:gd name="connsiteY25" fmla="*/ 254442 h 405517"/>
              <a:gd name="connsiteX26" fmla="*/ 445273 w 509076"/>
              <a:gd name="connsiteY26" fmla="*/ 230588 h 405517"/>
              <a:gd name="connsiteX27" fmla="*/ 485029 w 509076"/>
              <a:gd name="connsiteY27" fmla="*/ 111318 h 405517"/>
              <a:gd name="connsiteX28" fmla="*/ 492981 w 509076"/>
              <a:gd name="connsiteY28" fmla="*/ 87464 h 405517"/>
              <a:gd name="connsiteX29" fmla="*/ 508883 w 509076"/>
              <a:gd name="connsiteY29" fmla="*/ 23854 h 405517"/>
              <a:gd name="connsiteX30" fmla="*/ 508883 w 509076"/>
              <a:gd name="connsiteY30" fmla="*/ 15903 h 40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9076" h="405517">
                <a:moveTo>
                  <a:pt x="0" y="0"/>
                </a:moveTo>
                <a:cubicBezTo>
                  <a:pt x="1517" y="19722"/>
                  <a:pt x="-1260" y="92897"/>
                  <a:pt x="15902" y="127221"/>
                </a:cubicBezTo>
                <a:cubicBezTo>
                  <a:pt x="20176" y="135768"/>
                  <a:pt x="26504" y="143124"/>
                  <a:pt x="31805" y="151075"/>
                </a:cubicBezTo>
                <a:cubicBezTo>
                  <a:pt x="34455" y="159026"/>
                  <a:pt x="36454" y="167225"/>
                  <a:pt x="39756" y="174929"/>
                </a:cubicBezTo>
                <a:cubicBezTo>
                  <a:pt x="53413" y="206796"/>
                  <a:pt x="56149" y="200746"/>
                  <a:pt x="63610" y="230588"/>
                </a:cubicBezTo>
                <a:cubicBezTo>
                  <a:pt x="70161" y="256792"/>
                  <a:pt x="74784" y="292040"/>
                  <a:pt x="79513" y="318052"/>
                </a:cubicBezTo>
                <a:cubicBezTo>
                  <a:pt x="101755" y="440389"/>
                  <a:pt x="71965" y="264825"/>
                  <a:pt x="95416" y="405517"/>
                </a:cubicBezTo>
                <a:cubicBezTo>
                  <a:pt x="98066" y="397566"/>
                  <a:pt x="101065" y="389722"/>
                  <a:pt x="103367" y="381663"/>
                </a:cubicBezTo>
                <a:cubicBezTo>
                  <a:pt x="106763" y="369776"/>
                  <a:pt x="112915" y="338711"/>
                  <a:pt x="119269" y="326003"/>
                </a:cubicBezTo>
                <a:cubicBezTo>
                  <a:pt x="130338" y="303866"/>
                  <a:pt x="141444" y="295878"/>
                  <a:pt x="159026" y="278296"/>
                </a:cubicBezTo>
                <a:cubicBezTo>
                  <a:pt x="164327" y="265044"/>
                  <a:pt x="167364" y="250643"/>
                  <a:pt x="174929" y="238539"/>
                </a:cubicBezTo>
                <a:cubicBezTo>
                  <a:pt x="180889" y="229003"/>
                  <a:pt x="193203" y="224448"/>
                  <a:pt x="198782" y="214685"/>
                </a:cubicBezTo>
                <a:cubicBezTo>
                  <a:pt x="204204" y="205197"/>
                  <a:pt x="201312" y="192368"/>
                  <a:pt x="206734" y="182880"/>
                </a:cubicBezTo>
                <a:cubicBezTo>
                  <a:pt x="212313" y="173117"/>
                  <a:pt x="223389" y="167665"/>
                  <a:pt x="230588" y="159026"/>
                </a:cubicBezTo>
                <a:cubicBezTo>
                  <a:pt x="247713" y="138476"/>
                  <a:pt x="246473" y="135223"/>
                  <a:pt x="254442" y="111318"/>
                </a:cubicBezTo>
                <a:cubicBezTo>
                  <a:pt x="262393" y="116619"/>
                  <a:pt x="274022" y="118673"/>
                  <a:pt x="278296" y="127221"/>
                </a:cubicBezTo>
                <a:cubicBezTo>
                  <a:pt x="285506" y="141641"/>
                  <a:pt x="283085" y="159120"/>
                  <a:pt x="286247" y="174929"/>
                </a:cubicBezTo>
                <a:cubicBezTo>
                  <a:pt x="287945" y="183420"/>
                  <a:pt x="297097" y="220485"/>
                  <a:pt x="302149" y="230588"/>
                </a:cubicBezTo>
                <a:cubicBezTo>
                  <a:pt x="316954" y="260199"/>
                  <a:pt x="319926" y="251920"/>
                  <a:pt x="341906" y="278296"/>
                </a:cubicBezTo>
                <a:cubicBezTo>
                  <a:pt x="348024" y="285637"/>
                  <a:pt x="352508" y="294199"/>
                  <a:pt x="357809" y="302150"/>
                </a:cubicBezTo>
                <a:cubicBezTo>
                  <a:pt x="360459" y="312752"/>
                  <a:pt x="361923" y="323723"/>
                  <a:pt x="365760" y="333955"/>
                </a:cubicBezTo>
                <a:cubicBezTo>
                  <a:pt x="369922" y="345053"/>
                  <a:pt x="376993" y="354865"/>
                  <a:pt x="381662" y="365760"/>
                </a:cubicBezTo>
                <a:cubicBezTo>
                  <a:pt x="384964" y="373464"/>
                  <a:pt x="386963" y="381663"/>
                  <a:pt x="389614" y="389614"/>
                </a:cubicBezTo>
                <a:cubicBezTo>
                  <a:pt x="392264" y="379012"/>
                  <a:pt x="394109" y="368176"/>
                  <a:pt x="397565" y="357809"/>
                </a:cubicBezTo>
                <a:cubicBezTo>
                  <a:pt x="402079" y="344268"/>
                  <a:pt x="409367" y="331723"/>
                  <a:pt x="413468" y="318052"/>
                </a:cubicBezTo>
                <a:cubicBezTo>
                  <a:pt x="420272" y="295373"/>
                  <a:pt x="418876" y="275429"/>
                  <a:pt x="429370" y="254442"/>
                </a:cubicBezTo>
                <a:cubicBezTo>
                  <a:pt x="433644" y="245895"/>
                  <a:pt x="439972" y="238539"/>
                  <a:pt x="445273" y="230588"/>
                </a:cubicBezTo>
                <a:lnTo>
                  <a:pt x="485029" y="111318"/>
                </a:lnTo>
                <a:lnTo>
                  <a:pt x="492981" y="87464"/>
                </a:lnTo>
                <a:cubicBezTo>
                  <a:pt x="503221" y="56744"/>
                  <a:pt x="502488" y="62227"/>
                  <a:pt x="508883" y="23854"/>
                </a:cubicBezTo>
                <a:cubicBezTo>
                  <a:pt x="509319" y="21240"/>
                  <a:pt x="508883" y="18553"/>
                  <a:pt x="508883" y="15903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98BAC8-D00F-4B5A-B4FD-6912709CD2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7726" y="6139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A68FA-6916-4113-8689-24B2A1C13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32" t="3968" r="16437" b="78603"/>
          <a:stretch/>
        </p:blipFill>
        <p:spPr>
          <a:xfrm>
            <a:off x="1090864" y="212958"/>
            <a:ext cx="1203931" cy="52938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F69A6B-7C8A-499F-BF43-CFD45DC77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00430" y="6058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71"/>
    </mc:Choice>
    <mc:Fallback xmlns="">
      <p:transition spd="slow" advTm="73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5|2.6|2.2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8|1.4|1.4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343</Words>
  <Application>Microsoft Office PowerPoint</Application>
  <PresentationFormat>Widescreen</PresentationFormat>
  <Paragraphs>32</Paragraphs>
  <Slides>11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Information</cp:lastModifiedBy>
  <cp:revision>29</cp:revision>
  <dcterms:created xsi:type="dcterms:W3CDTF">2021-01-11T13:23:06Z</dcterms:created>
  <dcterms:modified xsi:type="dcterms:W3CDTF">2021-01-21T12:35:12Z</dcterms:modified>
</cp:coreProperties>
</file>