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3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5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3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1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5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74925-F4EC-44B4-BE87-72B39D9AA4C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1EF9-460F-4899-B865-32E2F6688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5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37209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  <a:b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write my own narrative poem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9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Comic book style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write out poems, we are going to make a comic strip to show what each character is going to say.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be a bit like your plan but it will include what all three characters will say.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my example on the next slide.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608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170" y="431074"/>
            <a:ext cx="2797629" cy="57458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you see how I have included what each of the character’s say?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tells the story of what will happen in the poem.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2754" y="539713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48" y="256903"/>
            <a:ext cx="4950823" cy="66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would like you to create your own comic book design to help tell your narrative poem.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my comic to help you but remember to use your own ideas and characters.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9143" y="4613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129</Words>
  <Application>Microsoft Office PowerPoint</Application>
  <PresentationFormat>Widescreen</PresentationFormat>
  <Paragraphs>14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  To write my own narrative poem</vt:lpstr>
      <vt:lpstr>Comic book style </vt:lpstr>
      <vt:lpstr>PowerPoint Presentation</vt:lpstr>
      <vt:lpstr>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write my own narrative poem</dc:title>
  <dc:creator>Watson, Craig</dc:creator>
  <cp:lastModifiedBy>Conroy, Bekki</cp:lastModifiedBy>
  <cp:revision>4</cp:revision>
  <dcterms:created xsi:type="dcterms:W3CDTF">2021-03-01T13:39:42Z</dcterms:created>
  <dcterms:modified xsi:type="dcterms:W3CDTF">2021-03-02T11:44:44Z</dcterms:modified>
</cp:coreProperties>
</file>