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6604-E492-4735-A2A8-5A8674162F4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D192-7DBD-4E6F-BC66-192AE874F2B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38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6604-E492-4735-A2A8-5A8674162F4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D192-7DBD-4E6F-BC66-192AE874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5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6604-E492-4735-A2A8-5A8674162F4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D192-7DBD-4E6F-BC66-192AE874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6604-E492-4735-A2A8-5A8674162F4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D192-7DBD-4E6F-BC66-192AE874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24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6604-E492-4735-A2A8-5A8674162F4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D192-7DBD-4E6F-BC66-192AE874F2B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11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6604-E492-4735-A2A8-5A8674162F4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D192-7DBD-4E6F-BC66-192AE874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8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6604-E492-4735-A2A8-5A8674162F4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D192-7DBD-4E6F-BC66-192AE874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1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6604-E492-4735-A2A8-5A8674162F4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D192-7DBD-4E6F-BC66-192AE874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0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6604-E492-4735-A2A8-5A8674162F4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D192-7DBD-4E6F-BC66-192AE874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3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086604-E492-4735-A2A8-5A8674162F4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ABD192-7DBD-4E6F-BC66-192AE874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22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6604-E492-4735-A2A8-5A8674162F4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D192-7DBD-4E6F-BC66-192AE874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95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086604-E492-4735-A2A8-5A8674162F4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7ABD192-7DBD-4E6F-BC66-192AE874F2B4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26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Today we are reading…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Light and Shadow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335" t="19375" r="25972" b="14375"/>
          <a:stretch/>
        </p:blipFill>
        <p:spPr>
          <a:xfrm>
            <a:off x="8651967" y="3971107"/>
            <a:ext cx="3540033" cy="27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14-15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222" y="3661471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Question: How do shadow puppets work?</a:t>
            </a:r>
            <a:endParaRPr lang="en-GB" sz="4400" dirty="0"/>
          </a:p>
          <a:p>
            <a:pPr algn="ctr"/>
            <a:endParaRPr lang="en-GB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826" y="143690"/>
            <a:ext cx="4842561" cy="277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222" y="3060580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Question: What could you use to make a shadow puppet?</a:t>
            </a:r>
          </a:p>
        </p:txBody>
      </p:sp>
    </p:spTree>
    <p:extLst>
      <p:ext uri="{BB962C8B-B14F-4D97-AF65-F5344CB8AC3E}">
        <p14:creationId xmlns:p14="http://schemas.microsoft.com/office/powerpoint/2010/main" val="21732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get to the book: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20500"/>
            <a:ext cx="10058400" cy="402336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1. Log in to Oxford Owl</a:t>
            </a:r>
          </a:p>
          <a:p>
            <a:r>
              <a:rPr lang="en-GB" sz="2800" dirty="0" smtClean="0"/>
              <a:t>2. Click on Read Write </a:t>
            </a:r>
            <a:r>
              <a:rPr lang="en-GB" sz="2800" dirty="0" err="1" smtClean="0"/>
              <a:t>Inc</a:t>
            </a:r>
            <a:r>
              <a:rPr lang="en-GB" sz="2800" dirty="0" smtClean="0"/>
              <a:t> e</a:t>
            </a:r>
            <a:r>
              <a:rPr lang="en-GB" sz="2800" dirty="0"/>
              <a:t>B</a:t>
            </a:r>
            <a:r>
              <a:rPr lang="en-GB" sz="2800" dirty="0" smtClean="0"/>
              <a:t>ook library </a:t>
            </a:r>
          </a:p>
          <a:p>
            <a:r>
              <a:rPr lang="en-GB" sz="2800" dirty="0" smtClean="0"/>
              <a:t>3. Click on Light and Shadow (pink)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082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47" t="24375" r="52176" b="29543"/>
          <a:stretch/>
        </p:blipFill>
        <p:spPr>
          <a:xfrm>
            <a:off x="60960" y="142911"/>
            <a:ext cx="8056535" cy="4651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852" t="27411" r="12117" b="45803"/>
          <a:stretch/>
        </p:blipFill>
        <p:spPr>
          <a:xfrm>
            <a:off x="7615646" y="4667014"/>
            <a:ext cx="4576354" cy="20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48" t="26340" r="52477" b="19375"/>
          <a:stretch/>
        </p:blipFill>
        <p:spPr>
          <a:xfrm>
            <a:off x="535575" y="0"/>
            <a:ext cx="10215155" cy="702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222" y="3060580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Question: What happens if light rays get blocked?</a:t>
            </a: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407" y="117564"/>
            <a:ext cx="2531473" cy="25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222" y="3060580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Question: What happens to the shadow at 8 o’clock?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057" y="603067"/>
            <a:ext cx="1968137" cy="19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222" y="3060580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Question: What happens to the shadow at midday? </a:t>
            </a:r>
          </a:p>
          <a:p>
            <a:pPr algn="ctr"/>
            <a:endParaRPr lang="en-GB" sz="4400" dirty="0"/>
          </a:p>
          <a:p>
            <a:pPr algn="ctr"/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34215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222" y="3060580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Question: What happens if the sun is low? </a:t>
            </a:r>
          </a:p>
          <a:p>
            <a:pPr algn="ctr"/>
            <a:endParaRPr lang="en-GB" sz="4400" dirty="0"/>
          </a:p>
          <a:p>
            <a:pPr algn="ctr"/>
            <a:endParaRPr lang="en-GB" sz="44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69189" y="3060580"/>
            <a:ext cx="0" cy="622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222" y="3060580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Question: What happens if the sun is high? </a:t>
            </a:r>
          </a:p>
          <a:p>
            <a:pPr algn="ctr"/>
            <a:endParaRPr lang="en-GB" sz="4400" dirty="0"/>
          </a:p>
          <a:p>
            <a:pPr algn="ctr"/>
            <a:endParaRPr lang="en-GB" sz="4400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1469189" y="3060580"/>
            <a:ext cx="13063" cy="591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4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</TotalTime>
  <Words>123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Today we are reading…  Light and Shadow</vt:lpstr>
      <vt:lpstr>How to get to the book:</vt:lpstr>
      <vt:lpstr>PowerPoint Presentation</vt:lpstr>
      <vt:lpstr>PowerPoint Presentation</vt:lpstr>
      <vt:lpstr>Page 9</vt:lpstr>
      <vt:lpstr>Page 10</vt:lpstr>
      <vt:lpstr>Page 11</vt:lpstr>
      <vt:lpstr>Page 12</vt:lpstr>
      <vt:lpstr>Page 13</vt:lpstr>
      <vt:lpstr>Page 14-15</vt:lpstr>
      <vt:lpstr>Page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Write Inc Pink  Light and Shadow</dc:title>
  <dc:creator>Robb, Jacqueline</dc:creator>
  <cp:lastModifiedBy>Linda Hall</cp:lastModifiedBy>
  <cp:revision>5</cp:revision>
  <dcterms:created xsi:type="dcterms:W3CDTF">2021-01-06T10:22:27Z</dcterms:created>
  <dcterms:modified xsi:type="dcterms:W3CDTF">2021-01-11T21:53:11Z</dcterms:modified>
</cp:coreProperties>
</file>