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BF5E-E95C-4E86-B60A-A9BFECC5F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BC6F8-B6CE-4E14-8358-9328D835A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1EFF-9DA3-4E81-903E-28DD3AFB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B91DA-A9A0-4F68-BB65-6E627DE4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24CC2-3619-4F36-BE86-FAF1A776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15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C438-B910-4D66-A69F-DE758BFD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0D0A7-11D9-4935-8446-0C22B467B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14FDB-FC06-4646-8483-355FF09E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4359-CFB3-4B9C-85E9-F33C0CF9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8CDA-155E-4C1C-B22C-39874F2B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B25B7-31FA-478D-A9B2-7ED046EC7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C4417-891E-49D1-85F8-C9C594789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C2AB0-547F-4973-AEE7-EDFFE97F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FBBB-FB23-4E60-95E4-0579E1CE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13C67-C001-4F56-9050-88D1D70C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75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2326-B2ED-4CA1-BAAC-F64E1A4E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E14BC-25CB-4A2D-AEEC-C2C184EA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D3F64-A573-4745-8AE2-ECE7D5B3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2BD74-269C-42CD-8F0D-FF19370B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CEC5-14F9-48E0-A5A7-9975F419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22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E028-89B2-410F-AC53-D784CC4C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AD3AB-D817-45F6-9753-098DF7056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474B-EADF-4C97-ADF5-823763F7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E9DD-2B19-4938-8025-D5BBFA3F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F1FA0-827E-4B29-B44B-192841AE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4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7C84-AB29-4B62-A96D-AF4A845F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648A-D6B2-4061-8E42-159BC2767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6E58A-1344-4014-8C2E-985D39287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1D083-5548-4F51-913B-30148287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9ACB8-33C7-42A7-89A4-7078245E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E42E-764B-42EC-87E9-CD82B423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5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E4C7-6CD8-4649-94F2-08D516C4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324AD-279B-4C4D-924D-139D02CAE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7BF07-4F1B-44E5-AD67-4550FBF07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1FD826-6E28-4050-8A9F-201386C8B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EC01E-B186-48D9-B672-27C64855E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D78DA-E321-4F87-9607-6FF32023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8E74A5-7D78-4D39-8CC1-4D582F9C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6DA01-BBE9-492D-855F-F0D0D3A0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29EC-C402-47C7-8A58-229F6A7A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AA59F-4DD3-450F-BEC0-D8B98FBD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3706F-62A3-476C-9C14-49C63312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DF2CF-1C26-408E-9F22-7F465832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85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9C837-5655-4561-97FA-6C389AD6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C9BDF-0C3D-4090-95F7-7029593C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5CF4D-2C20-4EA6-AB40-933EBAF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9158-6249-4D7E-8E20-AE1A4752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6C41B-FF65-4668-8A8B-576C741D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B914B-BC61-4308-959C-076A20307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DAF12-9119-430D-A4B2-BB354BAA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7015E-594A-44C5-B16B-A19C68F8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D4BE6-5D4B-4CDA-8F3A-2F05A440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79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851A-7ED7-4D87-8CB8-0981A91B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DE456-01AB-426A-BEDA-65B9D63A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ABA91-47FD-45A1-A86A-C3A43B629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99C9F-2B9D-4D48-8F78-81986732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367A1-4485-465F-9524-42454A21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8FC49-37E9-40D3-8571-F5D5607A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9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6EE8A-120D-4728-9DA0-D733B304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D5854-3214-414B-B41D-10282A82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139D-4DE0-4FFD-9A5C-08099BA89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DBB69-6709-41B8-869F-B530D5BE5520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2E22D-7849-4A2C-B891-2AE79F877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30D2-06EA-4EEA-A427-5942DFD99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821C-46E2-4EF1-B0F3-6284801F2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98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5" Type="http://schemas.microsoft.com/office/2007/relationships/media" Target="../media/media27.m4a"/><Relationship Id="rId4" Type="http://schemas.openxmlformats.org/officeDocument/2006/relationships/audio" Target="../media/media26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6BE14-C160-40D9-BC27-5D6384037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5" t="15636" r="21848" b="12639"/>
          <a:stretch/>
        </p:blipFill>
        <p:spPr>
          <a:xfrm>
            <a:off x="1338470" y="480018"/>
            <a:ext cx="8203096" cy="58979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98298C-CFA3-4943-9346-EFC5736D6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7913" y="2802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AEB81-FB5A-4FA1-A32A-3562316A8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8" t="16216" r="21522" b="12446"/>
          <a:stretch/>
        </p:blipFill>
        <p:spPr>
          <a:xfrm>
            <a:off x="1311965" y="463828"/>
            <a:ext cx="8547651" cy="59623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17F0B2-0D6C-4AED-9223-B5DDD7AAB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235" y="3548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46AFA3-48E2-40A5-8E8E-335728461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2" t="17762" r="23369" b="12252"/>
          <a:stretch/>
        </p:blipFill>
        <p:spPr>
          <a:xfrm>
            <a:off x="1298712" y="463826"/>
            <a:ext cx="8030817" cy="590885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34638-3170-42B0-A066-0F6F79425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8070" y="2448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30F57-9AD0-4835-ABB4-62509F0035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74" t="44442" r="48587" b="38351"/>
          <a:stretch/>
        </p:blipFill>
        <p:spPr>
          <a:xfrm>
            <a:off x="861392" y="2090531"/>
            <a:ext cx="5653133" cy="2256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D82C3-E528-4F43-A107-E4499EBD9419}"/>
              </a:ext>
            </a:extLst>
          </p:cNvPr>
          <p:cNvSpPr txBox="1"/>
          <p:nvPr/>
        </p:nvSpPr>
        <p:spPr>
          <a:xfrm>
            <a:off x="861392" y="768625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BE50D-3412-4C6A-9FBE-9FF57DED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7618" y="248161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99C347-6FAA-4165-B389-4FC957D9E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75DB05-98EB-4A68-8A72-7E151943D9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713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2CB99-A02F-45DC-81F5-38516497C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16409" r="22935" b="12445"/>
          <a:stretch/>
        </p:blipFill>
        <p:spPr>
          <a:xfrm>
            <a:off x="1152939" y="130845"/>
            <a:ext cx="8998226" cy="659630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6D9D0E-6F79-43B9-AF71-A05F337DF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2296" y="268687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39D496-F902-4E97-AF3D-22DAAD90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1844" y="5363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767F7-B035-4E38-BDA4-62908000C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13" t="15636" r="23152" b="12639"/>
          <a:stretch/>
        </p:blipFill>
        <p:spPr>
          <a:xfrm>
            <a:off x="1457739" y="331305"/>
            <a:ext cx="8163339" cy="621888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FDE582-E5B5-48C6-832C-59E7B73C6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6417" y="5496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EE6DA-3935-40B0-8B3D-194EF46A0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08" t="16022" r="22826" b="12252"/>
          <a:stretch/>
        </p:blipFill>
        <p:spPr>
          <a:xfrm>
            <a:off x="1311965" y="437321"/>
            <a:ext cx="8454887" cy="62485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0642CC-DBBB-4CE4-9B57-F38B6F559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7322" y="1043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87DC1C-8F30-4135-9428-7AA48D02E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t="16216" r="21630" b="12446"/>
          <a:stretch/>
        </p:blipFill>
        <p:spPr>
          <a:xfrm>
            <a:off x="1484244" y="543339"/>
            <a:ext cx="8454886" cy="604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E4285-7410-41FD-8B12-FBF69F95B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9983" y="513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DB7C75-2FFF-4D22-B7A9-2696DFECAE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83" t="60102" r="43152" b="23078"/>
          <a:stretch/>
        </p:blipFill>
        <p:spPr>
          <a:xfrm>
            <a:off x="940904" y="2504660"/>
            <a:ext cx="6380544" cy="2040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29D68A-91BC-4E23-AC46-8C5A57A9C97D}"/>
              </a:ext>
            </a:extLst>
          </p:cNvPr>
          <p:cNvSpPr txBox="1"/>
          <p:nvPr/>
        </p:nvSpPr>
        <p:spPr>
          <a:xfrm>
            <a:off x="940904" y="901147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A7D638-6FE9-4458-B4C2-DF1116DBD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258086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76F521-6976-40F4-861B-C0ED58BBB8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1448" y="3266660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32574F-3F66-4B0F-B654-A2E953061E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886" y="393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8D483-3F5C-45A1-A759-DD6841DBA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1" t="15442" r="23478" b="12059"/>
          <a:stretch/>
        </p:blipFill>
        <p:spPr>
          <a:xfrm>
            <a:off x="1683025" y="410817"/>
            <a:ext cx="8097079" cy="619674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8BB3D-42D4-4114-B4E2-83217BB9B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4175" y="347869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B267A4-AE85-4415-AA1B-0598F7030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157" y="5297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AF33D-C362-4772-AEDF-E8554B0828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09" t="16409" r="21957" b="12639"/>
          <a:stretch/>
        </p:blipFill>
        <p:spPr>
          <a:xfrm>
            <a:off x="1338469" y="281998"/>
            <a:ext cx="8746435" cy="629400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DB4566-36D0-469C-9482-93311B059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8731" y="274982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67491A-FF1D-4736-84B0-6E672C294A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4748" y="565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8F4D9-AFAE-4CCF-AE6B-DD509A665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1" t="16216" r="22826" b="12446"/>
          <a:stretch/>
        </p:blipFill>
        <p:spPr>
          <a:xfrm>
            <a:off x="1404731" y="411527"/>
            <a:ext cx="8242852" cy="603494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FBAFFD-E2C4-431A-B879-F834DC8FB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392" y="4873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8408F-E24B-4724-A5F7-EB540C042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0" t="15829" r="21630" b="11865"/>
          <a:stretch/>
        </p:blipFill>
        <p:spPr>
          <a:xfrm>
            <a:off x="1431234" y="636105"/>
            <a:ext cx="8203095" cy="587731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103F62-D0A3-44B4-88B0-0D9F8C57D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166" y="296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635DC-2EE1-491C-89F4-DFD02F4AB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7" t="16601" r="23478" b="13413"/>
          <a:stretch/>
        </p:blipFill>
        <p:spPr>
          <a:xfrm>
            <a:off x="1550503" y="583097"/>
            <a:ext cx="8150087" cy="605817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55EE1-BDF7-43D7-901C-1999DB103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1897" y="298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6D446-4115-4A07-9D00-50EA31D23873}"/>
              </a:ext>
            </a:extLst>
          </p:cNvPr>
          <p:cNvSpPr txBox="1"/>
          <p:nvPr/>
        </p:nvSpPr>
        <p:spPr>
          <a:xfrm>
            <a:off x="861392" y="768625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5B0A-4512-4682-A859-8B67C8ED5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521" t="28589" r="51196" b="53625"/>
          <a:stretch/>
        </p:blipFill>
        <p:spPr>
          <a:xfrm>
            <a:off x="967408" y="1815547"/>
            <a:ext cx="5374332" cy="241189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AE38ED-2E09-4F6A-9F2B-E381FACB9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140" y="25146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66646-5DFF-4955-B570-52748324C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3DF376-2916-45F1-B23E-F530C4BAB2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140" y="3717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48CE7-2E20-442E-8B80-BD09ED9C7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9" t="15829" r="21304" b="13026"/>
          <a:stretch/>
        </p:blipFill>
        <p:spPr>
          <a:xfrm>
            <a:off x="1484243" y="436841"/>
            <a:ext cx="8521149" cy="59843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078902-CD1E-44D8-B84F-439109C81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6434" y="28194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E9557C-2169-45BD-9943-8A7CBBD374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2348" y="474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72CA81-98CF-43FF-A3DE-CE914136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2" t="16601" r="20326" b="11867"/>
          <a:stretch/>
        </p:blipFill>
        <p:spPr>
          <a:xfrm>
            <a:off x="1020418" y="516835"/>
            <a:ext cx="9064486" cy="61765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BB3527-7B68-4513-9BF5-4E69ABE33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6348" y="5731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Widescreen</PresentationFormat>
  <Paragraphs>3</Paragraphs>
  <Slides>17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Bekki Conroy</dc:creator>
  <cp:lastModifiedBy>Bekki Conroy</cp:lastModifiedBy>
  <cp:revision>3</cp:revision>
  <dcterms:created xsi:type="dcterms:W3CDTF">2021-02-09T05:38:58Z</dcterms:created>
  <dcterms:modified xsi:type="dcterms:W3CDTF">2021-02-09T06:02:28Z</dcterms:modified>
</cp:coreProperties>
</file>