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04D50-5DD5-4A7E-AAC6-479F1A4D1825}" v="1" dt="2021-03-01T20:05:20.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all" userId="b5d2dbbaa85068f0" providerId="LiveId" clId="{96104D50-5DD5-4A7E-AAC6-479F1A4D1825}"/>
    <pc:docChg chg="custSel modSld">
      <pc:chgData name="Christina Hall" userId="b5d2dbbaa85068f0" providerId="LiveId" clId="{96104D50-5DD5-4A7E-AAC6-479F1A4D1825}" dt="2021-03-01T20:06:34.522" v="120" actId="20577"/>
      <pc:docMkLst>
        <pc:docMk/>
      </pc:docMkLst>
      <pc:sldChg chg="modSp mod">
        <pc:chgData name="Christina Hall" userId="b5d2dbbaa85068f0" providerId="LiveId" clId="{96104D50-5DD5-4A7E-AAC6-479F1A4D1825}" dt="2021-03-01T19:59:01.151" v="10" actId="20577"/>
        <pc:sldMkLst>
          <pc:docMk/>
          <pc:sldMk cId="1493270310" sldId="257"/>
        </pc:sldMkLst>
        <pc:spChg chg="mod">
          <ac:chgData name="Christina Hall" userId="b5d2dbbaa85068f0" providerId="LiveId" clId="{96104D50-5DD5-4A7E-AAC6-479F1A4D1825}" dt="2021-03-01T19:59:01.151" v="10" actId="20577"/>
          <ac:spMkLst>
            <pc:docMk/>
            <pc:sldMk cId="1493270310" sldId="257"/>
            <ac:spMk id="5" creationId="{FE191067-3164-4D64-BF72-B02EA3071BB2}"/>
          </ac:spMkLst>
        </pc:spChg>
      </pc:sldChg>
      <pc:sldChg chg="addSp modSp mod">
        <pc:chgData name="Christina Hall" userId="b5d2dbbaa85068f0" providerId="LiveId" clId="{96104D50-5DD5-4A7E-AAC6-479F1A4D1825}" dt="2021-03-01T20:06:34.522" v="120" actId="20577"/>
        <pc:sldMkLst>
          <pc:docMk/>
          <pc:sldMk cId="2171035361" sldId="258"/>
        </pc:sldMkLst>
        <pc:spChg chg="mod">
          <ac:chgData name="Christina Hall" userId="b5d2dbbaa85068f0" providerId="LiveId" clId="{96104D50-5DD5-4A7E-AAC6-479F1A4D1825}" dt="2021-03-01T20:06:34.522" v="120" actId="20577"/>
          <ac:spMkLst>
            <pc:docMk/>
            <pc:sldMk cId="2171035361" sldId="258"/>
            <ac:spMk id="3" creationId="{526AD3E7-AF23-44AD-91CF-7C8F48DF9F1A}"/>
          </ac:spMkLst>
        </pc:spChg>
        <pc:picChg chg="mod">
          <ac:chgData name="Christina Hall" userId="b5d2dbbaa85068f0" providerId="LiveId" clId="{96104D50-5DD5-4A7E-AAC6-479F1A4D1825}" dt="2021-03-01T20:05:35.920" v="16" actId="14100"/>
          <ac:picMkLst>
            <pc:docMk/>
            <pc:sldMk cId="2171035361" sldId="258"/>
            <ac:picMk id="2" creationId="{E293C36C-9ACA-42EB-B551-C04D87D2A2B3}"/>
          </ac:picMkLst>
        </pc:picChg>
        <pc:picChg chg="add mod">
          <ac:chgData name="Christina Hall" userId="b5d2dbbaa85068f0" providerId="LiveId" clId="{96104D50-5DD5-4A7E-AAC6-479F1A4D1825}" dt="2021-03-01T20:05:28.341" v="13" actId="1076"/>
          <ac:picMkLst>
            <pc:docMk/>
            <pc:sldMk cId="2171035361" sldId="258"/>
            <ac:picMk id="4" creationId="{4177903A-FD42-4311-B824-7990FC8B6D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66D6-4E3F-492C-9606-3832BC46DF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2B4752-4F47-4CCB-B6F8-026CC8166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A6C428-2AF9-4622-89A1-8B5AD1909AD2}"/>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565C4F3D-9A3A-498F-95BF-53B81C930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387FD1-7230-4184-8DFF-566E8B19BCDB}"/>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01874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EF29-E788-4286-81F5-1437A8ABA3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AEE234-2279-4A3A-A6F1-387D1035E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57E11-29CB-40FB-81E5-AB19DBAB20E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ED97BB48-3847-4E9F-A2A2-9BDC5DB79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75F694-48C8-4628-8F25-E5DAA6EE3501}"/>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19884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A1887-3C44-4E4A-AAE5-7FBD723B72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74A61-314A-4FBA-B911-027C72CF72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DE898-69FD-417F-B1FF-C2CAE81BE504}"/>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89119B45-5803-4981-9EF3-AAD52D5E38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A19D8-0B96-45EF-8E11-516BD5A539B7}"/>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227628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C113-A169-4F68-8DF2-2F4B05E33B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8CFE33-5CE3-4F6D-BFB7-12568CC9D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1EF1F0-5A61-40BD-BB1A-CDB60918174F}"/>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A78A9048-366E-463D-8337-94201BC2DD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16DCC-F4E0-4780-8D9E-35CF5DB9D827}"/>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668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F855F-D39E-47B7-8510-7FBC1E3E9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92658F-773C-402D-A3A6-8583FF0E9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B9BF8-FAE3-4C11-9F56-D6E5D1F6C00F}"/>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F50A86D4-56BF-4EBA-B302-616BE67878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09A6DC-69AA-452B-9430-71AAB8CEC345}"/>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1895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B4FA-08D0-43FD-A8EF-B9B98BC774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A90039-6EBC-42CA-A372-C5188D0713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373334-4496-48D7-BDC2-4C27110199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1435B7-238A-4942-A197-F1EA585B478E}"/>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5DD7AA48-8402-4ED0-960A-ACC785A91E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02569-B975-4DEA-BE16-D414804CD3F0}"/>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9567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15E7-D0A4-40F2-8166-B52D87DAB6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B455E-576E-4618-A6E0-E0365981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98F0F-4268-48CF-AE28-5495789B86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8F7F66-63AD-4F98-8F19-022BB8F37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621AB-97EA-441F-8E78-25246D533A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5CBEE6C-B37E-453E-B2D7-89D68472536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8" name="Footer Placeholder 7">
            <a:extLst>
              <a:ext uri="{FF2B5EF4-FFF2-40B4-BE49-F238E27FC236}">
                <a16:creationId xmlns:a16="http://schemas.microsoft.com/office/drawing/2014/main" id="{7A5CB3E0-2964-42BB-A353-2FA663D20E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B63040-08E3-42EC-B4E3-46788B9EBE15}"/>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1075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E534-B51D-493D-82A0-F7FCBE13AA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93E639-4ECA-49B2-962A-6295CABE53F3}"/>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4" name="Footer Placeholder 3">
            <a:extLst>
              <a:ext uri="{FF2B5EF4-FFF2-40B4-BE49-F238E27FC236}">
                <a16:creationId xmlns:a16="http://schemas.microsoft.com/office/drawing/2014/main" id="{CEE9E059-2049-4C0C-89A0-1FDFEA54DB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1BD01A-6575-4228-A5E3-CB580203880E}"/>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428242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26FA3-9720-447B-9FB3-9A929CD101B2}"/>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3" name="Footer Placeholder 2">
            <a:extLst>
              <a:ext uri="{FF2B5EF4-FFF2-40B4-BE49-F238E27FC236}">
                <a16:creationId xmlns:a16="http://schemas.microsoft.com/office/drawing/2014/main" id="{A31609CB-D53D-4788-A8E8-91A51E8643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70DCC3-7A46-47DB-87F1-99F0F76FC631}"/>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8248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BA5B-EC03-4DA0-A2DF-505BD2DF7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EDDB61-1D41-45DF-976E-61B6DCD729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D2EFA8-3308-4653-A56C-C364AFD42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B5481-F875-4E51-B338-6A6A950288A8}"/>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70EEC6DA-4D5F-49A8-849A-7BB11A7BF7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02D1D-BA43-474D-977A-60375E4D7A46}"/>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64704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3F81-A364-41C3-8ED4-2CD6B800D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65A2BD-E3CF-4949-9428-55E0518AA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9D2326-0D68-4504-AAD0-8700C3FAC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58747-6BB0-471B-931C-1303CDD69324}"/>
              </a:ext>
            </a:extLst>
          </p:cNvPr>
          <p:cNvSpPr>
            <a:spLocks noGrp="1"/>
          </p:cNvSpPr>
          <p:nvPr>
            <p:ph type="dt" sz="half" idx="10"/>
          </p:nvPr>
        </p:nvSpPr>
        <p:spPr/>
        <p:txBody>
          <a:bodyPr/>
          <a:lstStyle/>
          <a:p>
            <a:fld id="{0983A695-15A9-46CF-808E-34F11B5D10C4}" type="datetimeFigureOut">
              <a:rPr lang="en-GB" smtClean="0"/>
              <a:t>03/03/2021</a:t>
            </a:fld>
            <a:endParaRPr lang="en-GB"/>
          </a:p>
        </p:txBody>
      </p:sp>
      <p:sp>
        <p:nvSpPr>
          <p:cNvPr id="6" name="Footer Placeholder 5">
            <a:extLst>
              <a:ext uri="{FF2B5EF4-FFF2-40B4-BE49-F238E27FC236}">
                <a16:creationId xmlns:a16="http://schemas.microsoft.com/office/drawing/2014/main" id="{A954AC26-03FD-4F0F-85ED-A0AB884153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B43D5-32B5-4EFE-A1D6-746FD938432D}"/>
              </a:ext>
            </a:extLst>
          </p:cNvPr>
          <p:cNvSpPr>
            <a:spLocks noGrp="1"/>
          </p:cNvSpPr>
          <p:nvPr>
            <p:ph type="sldNum" sz="quarter" idx="12"/>
          </p:nvPr>
        </p:nvSpPr>
        <p:spPr/>
        <p:txBody>
          <a:bodyPr/>
          <a:lstStyle/>
          <a:p>
            <a:fld id="{AED5A53D-0AA6-46CA-AFC6-1DB1931D654D}" type="slidenum">
              <a:rPr lang="en-GB" smtClean="0"/>
              <a:t>‹#›</a:t>
            </a:fld>
            <a:endParaRPr lang="en-GB"/>
          </a:p>
        </p:txBody>
      </p:sp>
    </p:spTree>
    <p:extLst>
      <p:ext uri="{BB962C8B-B14F-4D97-AF65-F5344CB8AC3E}">
        <p14:creationId xmlns:p14="http://schemas.microsoft.com/office/powerpoint/2010/main" val="3324410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7B367-3838-4250-979B-73768F9F6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AB07B-844E-4C95-99BF-151288F0B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C80D3-F2F9-441E-A801-84EE50499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3A695-15A9-46CF-808E-34F11B5D10C4}" type="datetimeFigureOut">
              <a:rPr lang="en-GB" smtClean="0"/>
              <a:t>03/03/2021</a:t>
            </a:fld>
            <a:endParaRPr lang="en-GB"/>
          </a:p>
        </p:txBody>
      </p:sp>
      <p:sp>
        <p:nvSpPr>
          <p:cNvPr id="5" name="Footer Placeholder 4">
            <a:extLst>
              <a:ext uri="{FF2B5EF4-FFF2-40B4-BE49-F238E27FC236}">
                <a16:creationId xmlns:a16="http://schemas.microsoft.com/office/drawing/2014/main" id="{79BABB4E-282C-46BA-84EE-CB32AF182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11710C-4AC2-44EA-8B63-D3F531CA2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5A53D-0AA6-46CA-AFC6-1DB1931D654D}" type="slidenum">
              <a:rPr lang="en-GB" smtClean="0"/>
              <a:t>‹#›</a:t>
            </a:fld>
            <a:endParaRPr lang="en-GB"/>
          </a:p>
        </p:txBody>
      </p:sp>
    </p:spTree>
    <p:extLst>
      <p:ext uri="{BB962C8B-B14F-4D97-AF65-F5344CB8AC3E}">
        <p14:creationId xmlns:p14="http://schemas.microsoft.com/office/powerpoint/2010/main" val="229507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C790-06F4-4CC1-A861-0430B8158AF6}"/>
              </a:ext>
            </a:extLst>
          </p:cNvPr>
          <p:cNvSpPr>
            <a:spLocks noGrp="1"/>
          </p:cNvSpPr>
          <p:nvPr>
            <p:ph type="ctrTitle"/>
          </p:nvPr>
        </p:nvSpPr>
        <p:spPr/>
        <p:txBody>
          <a:bodyPr>
            <a:normAutofit fontScale="90000"/>
          </a:bodyPr>
          <a:lstStyle/>
          <a:p>
            <a:r>
              <a:rPr lang="en-GB" dirty="0" smtClean="0">
                <a:latin typeface="Arial" panose="020B0604020202020204" pitchFamily="34" charset="0"/>
                <a:cs typeface="Arial" panose="020B0604020202020204" pitchFamily="34" charset="0"/>
              </a:rPr>
              <a:t>Learning intention – </a:t>
            </a:r>
            <a:r>
              <a:rPr lang="en-GB" u="sng" dirty="0" smtClean="0">
                <a:latin typeface="Arial" panose="020B0604020202020204" pitchFamily="34" charset="0"/>
                <a:cs typeface="Arial" panose="020B0604020202020204" pitchFamily="34" charset="0"/>
              </a:rPr>
              <a:t>to analyse the designs of </a:t>
            </a:r>
            <a:r>
              <a:rPr lang="en-GB" u="sng" dirty="0" err="1" smtClean="0">
                <a:latin typeface="Arial" panose="020B0604020202020204" pitchFamily="34" charset="0"/>
                <a:cs typeface="Arial" panose="020B0604020202020204" pitchFamily="34" charset="0"/>
              </a:rPr>
              <a:t>Lucie</a:t>
            </a:r>
            <a:r>
              <a:rPr lang="en-GB" u="sng" smtClean="0">
                <a:latin typeface="Arial" panose="020B0604020202020204" pitchFamily="34" charset="0"/>
                <a:cs typeface="Arial" panose="020B0604020202020204" pitchFamily="34" charset="0"/>
              </a:rPr>
              <a:t> </a:t>
            </a:r>
            <a:r>
              <a:rPr lang="en-GB" u="sng" smtClean="0">
                <a:latin typeface="Arial" panose="020B0604020202020204" pitchFamily="34" charset="0"/>
                <a:cs typeface="Arial" panose="020B0604020202020204" pitchFamily="34" charset="0"/>
              </a:rPr>
              <a:t>Carrasco </a:t>
            </a:r>
            <a:endParaRPr lang="en-GB" u="sng"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762E135-EE8C-48A8-A895-B5682BED7093}"/>
              </a:ext>
            </a:extLst>
          </p:cNvPr>
          <p:cNvSpPr>
            <a:spLocks noGrp="1"/>
          </p:cNvSpPr>
          <p:nvPr>
            <p:ph type="subTitle" idx="1"/>
          </p:nvPr>
        </p:nvSpPr>
        <p:spPr/>
        <p:txBody>
          <a:bodyPr/>
          <a:lstStyle/>
          <a:p>
            <a:r>
              <a:rPr lang="en-GB" dirty="0"/>
              <a:t>Fashion at the Cannes Film Festival </a:t>
            </a:r>
          </a:p>
        </p:txBody>
      </p:sp>
    </p:spTree>
    <p:extLst>
      <p:ext uri="{BB962C8B-B14F-4D97-AF65-F5344CB8AC3E}">
        <p14:creationId xmlns:p14="http://schemas.microsoft.com/office/powerpoint/2010/main" val="206440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91067-3164-4D64-BF72-B02EA3071BB2}"/>
              </a:ext>
            </a:extLst>
          </p:cNvPr>
          <p:cNvSpPr txBox="1"/>
          <p:nvPr/>
        </p:nvSpPr>
        <p:spPr>
          <a:xfrm>
            <a:off x="411061" y="343950"/>
            <a:ext cx="8735271" cy="2031325"/>
          </a:xfrm>
          <a:prstGeom prst="rect">
            <a:avLst/>
          </a:prstGeom>
          <a:noFill/>
        </p:spPr>
        <p:txBody>
          <a:bodyPr wrap="square">
            <a:spAutoFit/>
          </a:bodyPr>
          <a:lstStyle/>
          <a:p>
            <a:endParaRPr lang="en-GB" b="0" i="0" dirty="0">
              <a:solidFill>
                <a:srgbClr val="111111"/>
              </a:solidFill>
              <a:effectLst/>
              <a:latin typeface="Arial" panose="020B0604020202020204" pitchFamily="34" charset="0"/>
              <a:cs typeface="Arial" panose="020B0604020202020204" pitchFamily="34" charset="0"/>
            </a:endParaRPr>
          </a:p>
          <a:p>
            <a:r>
              <a:rPr lang="en-GB" dirty="0">
                <a:solidFill>
                  <a:srgbClr val="111111"/>
                </a:solidFill>
                <a:latin typeface="Arial" panose="020B0604020202020204" pitchFamily="34" charset="0"/>
                <a:cs typeface="Arial" panose="020B0604020202020204" pitchFamily="34" charset="0"/>
              </a:rPr>
              <a:t>In art last week, we researched the fashion designer Lucie Carrasco. Today, we are going to look at some of the items of clothing that she has made. She is especially famous for designing and making beautiful, glamorous dresses for celebrities who go to the Cannes Festival in the South of France. </a:t>
            </a:r>
            <a:r>
              <a:rPr lang="en-GB" b="0" i="0" dirty="0">
                <a:solidFill>
                  <a:srgbClr val="111111"/>
                </a:solidFill>
                <a:effectLst/>
                <a:latin typeface="Arial" panose="020B0604020202020204" pitchFamily="34" charset="0"/>
                <a:cs typeface="Arial" panose="020B0604020202020204" pitchFamily="34" charset="0"/>
              </a:rPr>
              <a:t>The Cannes Festival is an </a:t>
            </a:r>
            <a:r>
              <a:rPr lang="en-GB" b="1" i="0" dirty="0">
                <a:solidFill>
                  <a:srgbClr val="111111"/>
                </a:solidFill>
                <a:effectLst/>
                <a:latin typeface="Arial" panose="020B0604020202020204" pitchFamily="34" charset="0"/>
                <a:cs typeface="Arial" panose="020B0604020202020204" pitchFamily="34" charset="0"/>
              </a:rPr>
              <a:t>annual film festival</a:t>
            </a:r>
            <a:r>
              <a:rPr lang="en-GB" dirty="0">
                <a:solidFill>
                  <a:srgbClr val="111111"/>
                </a:solidFill>
                <a:latin typeface="Arial" panose="020B0604020202020204" pitchFamily="34" charset="0"/>
                <a:cs typeface="Arial" panose="020B0604020202020204" pitchFamily="34" charset="0"/>
              </a:rPr>
              <a:t> </a:t>
            </a:r>
            <a:r>
              <a:rPr lang="en-GB" b="0" i="0" dirty="0">
                <a:solidFill>
                  <a:srgbClr val="111111"/>
                </a:solidFill>
                <a:effectLst/>
                <a:latin typeface="Arial" panose="020B0604020202020204" pitchFamily="34" charset="0"/>
                <a:cs typeface="Arial" panose="020B0604020202020204" pitchFamily="34" charset="0"/>
              </a:rPr>
              <a:t>which previews new films of all genres, including documentaries, from all around the world. It is well known for many rich and famous people attending. </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1A2901-18F3-4A58-9838-AE11044F8511}"/>
              </a:ext>
            </a:extLst>
          </p:cNvPr>
          <p:cNvPicPr>
            <a:picLocks noChangeAspect="1"/>
          </p:cNvPicPr>
          <p:nvPr/>
        </p:nvPicPr>
        <p:blipFill>
          <a:blip r:embed="rId2"/>
          <a:stretch>
            <a:fillRect/>
          </a:stretch>
        </p:blipFill>
        <p:spPr>
          <a:xfrm>
            <a:off x="1682621" y="3049828"/>
            <a:ext cx="3020008" cy="3035261"/>
          </a:xfrm>
          <a:prstGeom prst="rect">
            <a:avLst/>
          </a:prstGeom>
        </p:spPr>
      </p:pic>
      <p:sp>
        <p:nvSpPr>
          <p:cNvPr id="7" name="TextBox 6">
            <a:extLst>
              <a:ext uri="{FF2B5EF4-FFF2-40B4-BE49-F238E27FC236}">
                <a16:creationId xmlns:a16="http://schemas.microsoft.com/office/drawing/2014/main" id="{18D18091-1936-41F8-AEEB-6B96EE489B51}"/>
              </a:ext>
            </a:extLst>
          </p:cNvPr>
          <p:cNvSpPr txBox="1"/>
          <p:nvPr/>
        </p:nvSpPr>
        <p:spPr>
          <a:xfrm>
            <a:off x="5019869" y="3209731"/>
            <a:ext cx="2469504"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This map shows where the festival is held.</a:t>
            </a:r>
          </a:p>
        </p:txBody>
      </p:sp>
    </p:spTree>
    <p:extLst>
      <p:ext uri="{BB962C8B-B14F-4D97-AF65-F5344CB8AC3E}">
        <p14:creationId xmlns:p14="http://schemas.microsoft.com/office/powerpoint/2010/main" val="149327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93C36C-9ACA-42EB-B551-C04D87D2A2B3}"/>
              </a:ext>
            </a:extLst>
          </p:cNvPr>
          <p:cNvPicPr>
            <a:picLocks noChangeAspect="1"/>
          </p:cNvPicPr>
          <p:nvPr/>
        </p:nvPicPr>
        <p:blipFill>
          <a:blip r:embed="rId2"/>
          <a:stretch>
            <a:fillRect/>
          </a:stretch>
        </p:blipFill>
        <p:spPr>
          <a:xfrm>
            <a:off x="5976511" y="2108718"/>
            <a:ext cx="3932388" cy="2621592"/>
          </a:xfrm>
          <a:prstGeom prst="rect">
            <a:avLst/>
          </a:prstGeom>
        </p:spPr>
      </p:pic>
      <p:sp>
        <p:nvSpPr>
          <p:cNvPr id="3" name="TextBox 2">
            <a:extLst>
              <a:ext uri="{FF2B5EF4-FFF2-40B4-BE49-F238E27FC236}">
                <a16:creationId xmlns:a16="http://schemas.microsoft.com/office/drawing/2014/main" id="{526AD3E7-AF23-44AD-91CF-7C8F48DF9F1A}"/>
              </a:ext>
            </a:extLst>
          </p:cNvPr>
          <p:cNvSpPr txBox="1"/>
          <p:nvPr/>
        </p:nvSpPr>
        <p:spPr>
          <a:xfrm>
            <a:off x="671804" y="933061"/>
            <a:ext cx="11123117" cy="1200329"/>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These photographs </a:t>
            </a:r>
            <a:r>
              <a:rPr lang="en-GB" dirty="0">
                <a:latin typeface="Arial" panose="020B0604020202020204" pitchFamily="34" charset="0"/>
                <a:cs typeface="Arial" panose="020B0604020202020204" pitchFamily="34" charset="0"/>
              </a:rPr>
              <a:t>show the designer Lucie Carrasco with models in Cannes. The models are wearing dresses that she has designed.  What do you think of the dresses? How would you describe them? </a:t>
            </a:r>
          </a:p>
          <a:p>
            <a:endParaRPr lang="en-GB" dirty="0"/>
          </a:p>
          <a:p>
            <a:endParaRPr lang="en-GB" dirty="0"/>
          </a:p>
        </p:txBody>
      </p:sp>
      <p:sp>
        <p:nvSpPr>
          <p:cNvPr id="5" name="TextBox 4">
            <a:extLst>
              <a:ext uri="{FF2B5EF4-FFF2-40B4-BE49-F238E27FC236}">
                <a16:creationId xmlns:a16="http://schemas.microsoft.com/office/drawing/2014/main" id="{F71FE381-DED1-4136-84F2-39F4B5A2F959}"/>
              </a:ext>
            </a:extLst>
          </p:cNvPr>
          <p:cNvSpPr txBox="1"/>
          <p:nvPr/>
        </p:nvSpPr>
        <p:spPr>
          <a:xfrm>
            <a:off x="494950" y="4932727"/>
            <a:ext cx="11299971" cy="1200329"/>
          </a:xfrm>
          <a:prstGeom prst="rect">
            <a:avLst/>
          </a:prstGeom>
          <a:noFill/>
        </p:spPr>
        <p:txBody>
          <a:bodyPr wrap="square" rtlCol="0">
            <a:spAutoFit/>
          </a:bodyPr>
          <a:lstStyle/>
          <a:p>
            <a:r>
              <a:rPr lang="en-GB" dirty="0"/>
              <a:t>Look at the image of the dress designed by Lucie Carrasco on the worksheet. </a:t>
            </a:r>
          </a:p>
          <a:p>
            <a:endParaRPr lang="en-GB" dirty="0"/>
          </a:p>
          <a:p>
            <a:r>
              <a:rPr lang="en-GB" dirty="0"/>
              <a:t>Around the image think of as many words as you can to describe the dress. Think of texture, materials, fabrics, colour, technique and tones. </a:t>
            </a:r>
          </a:p>
        </p:txBody>
      </p:sp>
      <p:pic>
        <p:nvPicPr>
          <p:cNvPr id="4" name="Picture 3">
            <a:extLst>
              <a:ext uri="{FF2B5EF4-FFF2-40B4-BE49-F238E27FC236}">
                <a16:creationId xmlns:a16="http://schemas.microsoft.com/office/drawing/2014/main" id="{4177903A-FD42-4311-B824-7990FC8B6D89}"/>
              </a:ext>
            </a:extLst>
          </p:cNvPr>
          <p:cNvPicPr>
            <a:picLocks noChangeAspect="1"/>
          </p:cNvPicPr>
          <p:nvPr/>
        </p:nvPicPr>
        <p:blipFill>
          <a:blip r:embed="rId3"/>
          <a:stretch>
            <a:fillRect/>
          </a:stretch>
        </p:blipFill>
        <p:spPr>
          <a:xfrm>
            <a:off x="1360990" y="2211987"/>
            <a:ext cx="3181948" cy="2434026"/>
          </a:xfrm>
          <a:prstGeom prst="rect">
            <a:avLst/>
          </a:prstGeom>
        </p:spPr>
      </p:pic>
    </p:spTree>
    <p:extLst>
      <p:ext uri="{BB962C8B-B14F-4D97-AF65-F5344CB8AC3E}">
        <p14:creationId xmlns:p14="http://schemas.microsoft.com/office/powerpoint/2010/main" val="21710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202</Words>
  <Application>Microsoft Office PowerPoint</Application>
  <PresentationFormat>Widescreen</PresentationFormat>
  <Paragraphs>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Learning intention – to analyse the designs of Lucie Carrasco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Lucie Carasco</dc:title>
  <dc:creator>Christina Hall</dc:creator>
  <cp:lastModifiedBy>Burns, Rachel</cp:lastModifiedBy>
  <cp:revision>6</cp:revision>
  <dcterms:created xsi:type="dcterms:W3CDTF">2021-03-01T19:22:20Z</dcterms:created>
  <dcterms:modified xsi:type="dcterms:W3CDTF">2021-03-03T13:16:46Z</dcterms:modified>
</cp:coreProperties>
</file>