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handoutMasterIdLst>
    <p:handoutMasterId r:id="rId7"/>
  </p:handoutMasterIdLst>
  <p:sldIdLst>
    <p:sldId id="274" r:id="rId2"/>
    <p:sldId id="271" r:id="rId3"/>
    <p:sldId id="275" r:id="rId4"/>
    <p:sldId id="273" r:id="rId5"/>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58C"/>
    <a:srgbClr val="006600"/>
    <a:srgbClr val="996600"/>
    <a:srgbClr val="663300"/>
    <a:srgbClr val="0000FF"/>
    <a:srgbClr val="FF99FF"/>
    <a:srgbClr val="FF9300"/>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3"/>
    <p:restoredTop sz="94689"/>
  </p:normalViewPr>
  <p:slideViewPr>
    <p:cSldViewPr snapToGrid="0" snapToObjects="1">
      <p:cViewPr varScale="1">
        <p:scale>
          <a:sx n="86" d="100"/>
          <a:sy n="86" d="100"/>
        </p:scale>
        <p:origin x="1194"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8395"/>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sz="quarter" idx="1"/>
          </p:nvPr>
        </p:nvSpPr>
        <p:spPr>
          <a:xfrm>
            <a:off x="3850375" y="1"/>
            <a:ext cx="2945712" cy="498395"/>
          </a:xfrm>
          <a:prstGeom prst="rect">
            <a:avLst/>
          </a:prstGeom>
        </p:spPr>
        <p:txBody>
          <a:bodyPr vert="horz" lIns="91422" tIns="45711" rIns="91422" bIns="45711" rtlCol="0"/>
          <a:lstStyle>
            <a:lvl1pPr algn="r">
              <a:defRPr sz="1200"/>
            </a:lvl1pPr>
          </a:lstStyle>
          <a:p>
            <a:fld id="{E367FE06-F1DA-456F-B2E3-89CE9262BF0F}" type="datetimeFigureOut">
              <a:rPr lang="en-GB" smtClean="0"/>
              <a:t>08/02/2021</a:t>
            </a:fld>
            <a:endParaRPr lang="en-GB"/>
          </a:p>
        </p:txBody>
      </p:sp>
      <p:sp>
        <p:nvSpPr>
          <p:cNvPr id="4" name="Footer Placeholder 3"/>
          <p:cNvSpPr>
            <a:spLocks noGrp="1"/>
          </p:cNvSpPr>
          <p:nvPr>
            <p:ph type="ftr" sz="quarter" idx="2"/>
          </p:nvPr>
        </p:nvSpPr>
        <p:spPr>
          <a:xfrm>
            <a:off x="0" y="9429830"/>
            <a:ext cx="2945712" cy="498395"/>
          </a:xfrm>
          <a:prstGeom prst="rect">
            <a:avLst/>
          </a:prstGeom>
        </p:spPr>
        <p:txBody>
          <a:bodyPr vert="horz" lIns="91422" tIns="45711" rIns="91422"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50375" y="9429830"/>
            <a:ext cx="2945712" cy="498395"/>
          </a:xfrm>
          <a:prstGeom prst="rect">
            <a:avLst/>
          </a:prstGeom>
        </p:spPr>
        <p:txBody>
          <a:bodyPr vert="horz" lIns="91422" tIns="45711" rIns="91422" bIns="45711" rtlCol="0" anchor="b"/>
          <a:lstStyle>
            <a:lvl1pPr algn="r">
              <a:defRPr sz="1200"/>
            </a:lvl1pPr>
          </a:lstStyle>
          <a:p>
            <a:fld id="{D4EF85BB-6E36-4B17-BAAE-DC38A73E14A1}" type="slidenum">
              <a:rPr lang="en-GB" smtClean="0"/>
              <a:t>‹#›</a:t>
            </a:fld>
            <a:endParaRPr lang="en-GB"/>
          </a:p>
        </p:txBody>
      </p:sp>
    </p:spTree>
    <p:extLst>
      <p:ext uri="{BB962C8B-B14F-4D97-AF65-F5344CB8AC3E}">
        <p14:creationId xmlns:p14="http://schemas.microsoft.com/office/powerpoint/2010/main" val="337134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idx="1"/>
          </p:nvPr>
        </p:nvSpPr>
        <p:spPr>
          <a:xfrm>
            <a:off x="3850443" y="1"/>
            <a:ext cx="2945659" cy="498135"/>
          </a:xfrm>
          <a:prstGeom prst="rect">
            <a:avLst/>
          </a:prstGeom>
        </p:spPr>
        <p:txBody>
          <a:bodyPr vert="horz" lIns="91422" tIns="45711" rIns="91422" bIns="45711" rtlCol="0"/>
          <a:lstStyle>
            <a:lvl1pPr algn="r">
              <a:defRPr sz="1200"/>
            </a:lvl1pPr>
          </a:lstStyle>
          <a:p>
            <a:fld id="{C99D0FF4-B90F-9B40-9692-0C0FE467852E}" type="datetimeFigureOut">
              <a:rPr lang="en-GB" smtClean="0"/>
              <a:t>08/02/2021</a:t>
            </a:fld>
            <a:endParaRPr lang="en-GB"/>
          </a:p>
        </p:txBody>
      </p:sp>
      <p:sp>
        <p:nvSpPr>
          <p:cNvPr id="4" name="Slide Image Placeholder 3"/>
          <p:cNvSpPr>
            <a:spLocks noGrp="1" noRot="1" noChangeAspect="1"/>
          </p:cNvSpPr>
          <p:nvPr>
            <p:ph type="sldImg" idx="2"/>
          </p:nvPr>
        </p:nvSpPr>
        <p:spPr>
          <a:xfrm>
            <a:off x="979488" y="1241425"/>
            <a:ext cx="4838700" cy="3351213"/>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2"/>
            <a:ext cx="2945659" cy="498134"/>
          </a:xfrm>
          <a:prstGeom prst="rect">
            <a:avLst/>
          </a:prstGeom>
        </p:spPr>
        <p:txBody>
          <a:bodyPr vert="horz" lIns="91422" tIns="45711" rIns="91422"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22" tIns="45711" rIns="91422" bIns="45711" rtlCol="0" anchor="b"/>
          <a:lstStyle>
            <a:lvl1pPr algn="r">
              <a:defRPr sz="1200"/>
            </a:lvl1pPr>
          </a:lstStyle>
          <a:p>
            <a:fld id="{137F22A1-8195-AA4C-8800-F2233489C4A2}" type="slidenum">
              <a:rPr lang="en-GB" smtClean="0"/>
              <a:t>‹#›</a:t>
            </a:fld>
            <a:endParaRPr lang="en-GB"/>
          </a:p>
        </p:txBody>
      </p:sp>
    </p:spTree>
    <p:extLst>
      <p:ext uri="{BB962C8B-B14F-4D97-AF65-F5344CB8AC3E}">
        <p14:creationId xmlns:p14="http://schemas.microsoft.com/office/powerpoint/2010/main" val="104493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0128A-54E9-E04F-8167-9F4DA7D0023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0128A-54E9-E04F-8167-9F4DA7D0023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0128A-54E9-E04F-8167-9F4DA7D0023B}"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0128A-54E9-E04F-8167-9F4DA7D0023B}"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0128A-54E9-E04F-8167-9F4DA7D0023B}"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128A-54E9-E04F-8167-9F4DA7D0023B}" type="datetimeFigureOut">
              <a:rPr lang="en-GB" smtClean="0"/>
              <a:t>08/02/2021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C69A5-ECE5-D644-8292-B7ADDEB90A6C}" type="slidenum">
              <a:rPr lang="en-GB" smtClean="0"/>
              <a:t>‹#›</a:t>
            </a:fld>
            <a:endParaRPr lang="en-GB"/>
          </a:p>
        </p:txBody>
      </p:sp>
    </p:spTree>
    <p:extLst>
      <p:ext uri="{BB962C8B-B14F-4D97-AF65-F5344CB8AC3E}">
        <p14:creationId xmlns:p14="http://schemas.microsoft.com/office/powerpoint/2010/main" val="185865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6617196"/>
          </a:xfrm>
          <a:prstGeom prst="rect">
            <a:avLst/>
          </a:prstGeom>
          <a:noFill/>
        </p:spPr>
        <p:txBody>
          <a:bodyPr wrap="square" rtlCol="0">
            <a:spAutoFit/>
          </a:bodyPr>
          <a:lstStyle/>
          <a:p>
            <a:r>
              <a:rPr lang="en-US" sz="2400" u="sng" smtClean="0">
                <a:latin typeface="Arial" panose="020B0604020202020204" pitchFamily="34" charset="0"/>
                <a:cs typeface="Arial" panose="020B0604020202020204" pitchFamily="34" charset="0"/>
              </a:rPr>
              <a:t>Alternative English 1 Learning </a:t>
            </a:r>
            <a:r>
              <a:rPr lang="en-US" sz="2400" u="sng" dirty="0">
                <a:latin typeface="Arial" panose="020B0604020202020204" pitchFamily="34" charset="0"/>
                <a:cs typeface="Arial" panose="020B0604020202020204" pitchFamily="34" charset="0"/>
              </a:rPr>
              <a:t>intention: </a:t>
            </a:r>
            <a:r>
              <a:rPr lang="en-US" sz="2400" u="sng" dirty="0" smtClean="0">
                <a:latin typeface="Arial" panose="020B0604020202020204" pitchFamily="34" charset="0"/>
                <a:cs typeface="Arial" panose="020B0604020202020204" pitchFamily="34" charset="0"/>
              </a:rPr>
              <a:t>To </a:t>
            </a:r>
            <a:r>
              <a:rPr lang="en-US" sz="2400" u="sng" dirty="0">
                <a:latin typeface="Arial" panose="020B0604020202020204" pitchFamily="34" charset="0"/>
                <a:cs typeface="Arial" panose="020B0604020202020204" pitchFamily="34" charset="0"/>
              </a:rPr>
              <a:t>write </a:t>
            </a:r>
            <a:r>
              <a:rPr lang="en-US" sz="2400" u="sng" dirty="0" smtClean="0">
                <a:latin typeface="Arial" panose="020B0604020202020204" pitchFamily="34" charset="0"/>
                <a:cs typeface="Arial" panose="020B0604020202020204" pitchFamily="34" charset="0"/>
              </a:rPr>
              <a:t>a story</a:t>
            </a:r>
            <a:endParaRPr lang="en-US" sz="2400" u="sng"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Today we are writing the </a:t>
            </a:r>
            <a:r>
              <a:rPr lang="en-US" sz="3600" b="1" dirty="0">
                <a:latin typeface="Arial" panose="020B0604020202020204" pitchFamily="34" charset="0"/>
                <a:cs typeface="Arial" panose="020B0604020202020204" pitchFamily="34" charset="0"/>
              </a:rPr>
              <a:t>ending</a:t>
            </a:r>
            <a:r>
              <a:rPr lang="en-US" sz="3600" dirty="0">
                <a:latin typeface="Arial" panose="020B0604020202020204" pitchFamily="34" charset="0"/>
                <a:cs typeface="Arial" panose="020B0604020202020204" pitchFamily="34" charset="0"/>
              </a:rPr>
              <a:t> of the story.</a:t>
            </a: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Remember to use your setting description and story map from last week to help you to write your story.</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Look at the next slide to see how I used my story map to help me to write the ending of the story</a:t>
            </a:r>
            <a:r>
              <a:rPr lang="en-US" sz="3600" dirty="0">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BDD35DAC-1507-A347-BA98-32244CD3A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714" y="980577"/>
            <a:ext cx="2429652" cy="2829688"/>
          </a:xfrm>
          <a:prstGeom prst="rect">
            <a:avLst/>
          </a:prstGeom>
        </p:spPr>
      </p:pic>
      <p:pic>
        <p:nvPicPr>
          <p:cNvPr id="9" name="Picture 8">
            <a:extLst>
              <a:ext uri="{FF2B5EF4-FFF2-40B4-BE49-F238E27FC236}">
                <a16:creationId xmlns:a16="http://schemas.microsoft.com/office/drawing/2014/main" id="{5A176A9C-5C89-4A46-B0C1-97BB12C1EF09}"/>
              </a:ext>
            </a:extLst>
          </p:cNvPr>
          <p:cNvPicPr>
            <a:picLocks noChangeAspect="1"/>
          </p:cNvPicPr>
          <p:nvPr/>
        </p:nvPicPr>
        <p:blipFill rotWithShape="1">
          <a:blip r:embed="rId5">
            <a:extLst>
              <a:ext uri="{28A0092B-C50C-407E-A947-70E740481C1C}">
                <a14:useLocalDpi xmlns:a14="http://schemas.microsoft.com/office/drawing/2010/main" val="0"/>
              </a:ext>
            </a:extLst>
          </a:blip>
          <a:srcRect l="31206" t="12026" r="30993" b="16762"/>
          <a:stretch/>
        </p:blipFill>
        <p:spPr>
          <a:xfrm>
            <a:off x="4919243" y="980577"/>
            <a:ext cx="2671728" cy="2829689"/>
          </a:xfrm>
          <a:prstGeom prst="rect">
            <a:avLst/>
          </a:prstGeom>
        </p:spPr>
      </p:pic>
      <p:pic>
        <p:nvPicPr>
          <p:cNvPr id="3" name="Audio 2">
            <a:hlinkClick r:id="" action="ppaction://media"/>
            <a:extLst>
              <a:ext uri="{FF2B5EF4-FFF2-40B4-BE49-F238E27FC236}">
                <a16:creationId xmlns:a16="http://schemas.microsoft.com/office/drawing/2014/main" id="{9B8A5C67-D888-B043-BCE2-E07E68C198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398232737"/>
      </p:ext>
    </p:extLst>
  </p:cSld>
  <p:clrMapOvr>
    <a:masterClrMapping/>
  </p:clrMapOvr>
  <mc:AlternateContent xmlns:mc="http://schemas.openxmlformats.org/markup-compatibility/2006" xmlns:p14="http://schemas.microsoft.com/office/powerpoint/2010/main">
    <mc:Choice Requires="p14">
      <p:transition spd="slow" p14:dur="2000" advTm="24616"/>
    </mc:Choice>
    <mc:Fallback xmlns="">
      <p:transition spd="slow" advTm="24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AC733-EE39-C34F-9C02-BB5069CDC6C0}"/>
              </a:ext>
            </a:extLst>
          </p:cNvPr>
          <p:cNvPicPr>
            <a:picLocks noChangeAspect="1"/>
          </p:cNvPicPr>
          <p:nvPr/>
        </p:nvPicPr>
        <p:blipFill rotWithShape="1">
          <a:blip r:embed="rId4"/>
          <a:srcRect l="3598" t="6049" r="24783" b="2804"/>
          <a:stretch/>
        </p:blipFill>
        <p:spPr>
          <a:xfrm rot="5400000">
            <a:off x="-155544" y="155541"/>
            <a:ext cx="6836575" cy="6525492"/>
          </a:xfrm>
          <a:prstGeom prst="rect">
            <a:avLst/>
          </a:prstGeom>
        </p:spPr>
      </p:pic>
      <p:sp>
        <p:nvSpPr>
          <p:cNvPr id="5" name="TextBox 4">
            <a:extLst>
              <a:ext uri="{FF2B5EF4-FFF2-40B4-BE49-F238E27FC236}">
                <a16:creationId xmlns:a16="http://schemas.microsoft.com/office/drawing/2014/main" id="{458E7433-892D-0748-B4EC-0E230CF5E0C7}"/>
              </a:ext>
            </a:extLst>
          </p:cNvPr>
          <p:cNvSpPr txBox="1"/>
          <p:nvPr/>
        </p:nvSpPr>
        <p:spPr>
          <a:xfrm>
            <a:off x="4211782" y="461665"/>
            <a:ext cx="164869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peaceful</a:t>
            </a:r>
            <a:endParaRPr 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8E7433-892D-0748-B4EC-0E230CF5E0C7}"/>
              </a:ext>
            </a:extLst>
          </p:cNvPr>
          <p:cNvSpPr txBox="1"/>
          <p:nvPr/>
        </p:nvSpPr>
        <p:spPr>
          <a:xfrm>
            <a:off x="4696692" y="1154163"/>
            <a:ext cx="14824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freezing</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58E7433-892D-0748-B4EC-0E230CF5E0C7}"/>
              </a:ext>
            </a:extLst>
          </p:cNvPr>
          <p:cNvSpPr txBox="1"/>
          <p:nvPr/>
        </p:nvSpPr>
        <p:spPr>
          <a:xfrm>
            <a:off x="4378037" y="1707542"/>
            <a:ext cx="180109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suspicious</a:t>
            </a:r>
            <a:endParaRPr lang="en-US" sz="3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58E7433-892D-0748-B4EC-0E230CF5E0C7}"/>
              </a:ext>
            </a:extLst>
          </p:cNvPr>
          <p:cNvSpPr txBox="1"/>
          <p:nvPr/>
        </p:nvSpPr>
        <p:spPr>
          <a:xfrm>
            <a:off x="3110343" y="2308327"/>
            <a:ext cx="306878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towering mountains</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3" y="5172982"/>
            <a:ext cx="6525493" cy="16249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58E7433-892D-0748-B4EC-0E230CF5E0C7}"/>
              </a:ext>
            </a:extLst>
          </p:cNvPr>
          <p:cNvSpPr txBox="1"/>
          <p:nvPr/>
        </p:nvSpPr>
        <p:spPr>
          <a:xfrm>
            <a:off x="6685150" y="3909352"/>
            <a:ext cx="322085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My story ending</a:t>
            </a:r>
          </a:p>
        </p:txBody>
      </p:sp>
      <p:cxnSp>
        <p:nvCxnSpPr>
          <p:cNvPr id="12" name="Straight Arrow Connector 11"/>
          <p:cNvCxnSpPr>
            <a:cxnSpLocks/>
          </p:cNvCxnSpPr>
          <p:nvPr/>
        </p:nvCxnSpPr>
        <p:spPr>
          <a:xfrm flipH="1">
            <a:off x="5860473" y="4467749"/>
            <a:ext cx="1469242" cy="14250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stretch>
            <a:fillRect/>
          </a:stretch>
        </p:blipFill>
        <p:spPr>
          <a:xfrm>
            <a:off x="2771774" y="745777"/>
            <a:ext cx="1489643" cy="1431098"/>
          </a:xfrm>
          <a:prstGeom prst="rect">
            <a:avLst/>
          </a:prstGeom>
        </p:spPr>
      </p:pic>
      <p:pic>
        <p:nvPicPr>
          <p:cNvPr id="3" name="Audio 2">
            <a:hlinkClick r:id="" action="ppaction://media"/>
            <a:extLst>
              <a:ext uri="{FF2B5EF4-FFF2-40B4-BE49-F238E27FC236}">
                <a16:creationId xmlns:a16="http://schemas.microsoft.com/office/drawing/2014/main" id="{FBA61395-F3C3-764A-BBC5-EFAC1A874A1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555508528"/>
      </p:ext>
    </p:extLst>
  </p:cSld>
  <p:clrMapOvr>
    <a:masterClrMapping/>
  </p:clrMapOvr>
  <mc:AlternateContent xmlns:mc="http://schemas.openxmlformats.org/markup-compatibility/2006" xmlns:p14="http://schemas.microsoft.com/office/powerpoint/2010/main">
    <mc:Choice Requires="p14">
      <p:transition spd="slow" p14:dur="2000" advTm="15033"/>
    </mc:Choice>
    <mc:Fallback xmlns="">
      <p:transition spd="slow" advTm="15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FBE772-2026-2B49-B559-7DC22B5A9B65}"/>
              </a:ext>
            </a:extLst>
          </p:cNvPr>
          <p:cNvPicPr>
            <a:picLocks noChangeAspect="1"/>
          </p:cNvPicPr>
          <p:nvPr/>
        </p:nvPicPr>
        <p:blipFill rotWithShape="1">
          <a:blip r:embed="rId4"/>
          <a:srcRect l="57789" t="6050" r="24783" b="42422"/>
          <a:stretch/>
        </p:blipFill>
        <p:spPr>
          <a:xfrm rot="5400000">
            <a:off x="1733282" y="2217516"/>
            <a:ext cx="2847148" cy="6313714"/>
          </a:xfrm>
          <a:prstGeom prst="rect">
            <a:avLst/>
          </a:prstGeom>
        </p:spPr>
      </p:pic>
      <p:sp>
        <p:nvSpPr>
          <p:cNvPr id="9" name="Rectangle 8">
            <a:extLst>
              <a:ext uri="{FF2B5EF4-FFF2-40B4-BE49-F238E27FC236}">
                <a16:creationId xmlns:a16="http://schemas.microsoft.com/office/drawing/2014/main" id="{2B4E437B-73A1-B549-AF51-1174F9487ED3}"/>
              </a:ext>
            </a:extLst>
          </p:cNvPr>
          <p:cNvSpPr/>
          <p:nvPr/>
        </p:nvSpPr>
        <p:spPr>
          <a:xfrm>
            <a:off x="-2" y="3950799"/>
            <a:ext cx="6313716" cy="28471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58E7433-892D-0748-B4EC-0E230CF5E0C7}"/>
              </a:ext>
            </a:extLst>
          </p:cNvPr>
          <p:cNvSpPr txBox="1"/>
          <p:nvPr/>
        </p:nvSpPr>
        <p:spPr>
          <a:xfrm>
            <a:off x="0" y="0"/>
            <a:ext cx="990600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Hansel was free at last. The children found the witch’s gold and took it home with them. They left the creepy, lonely mountain behind. Their father was so happy to see them and the stepmother had died. Hansel, Gretel and the woodcutter lived happily ever after.</a:t>
            </a:r>
          </a:p>
        </p:txBody>
      </p:sp>
      <p:sp>
        <p:nvSpPr>
          <p:cNvPr id="5" name="TextBox 4">
            <a:extLst>
              <a:ext uri="{FF2B5EF4-FFF2-40B4-BE49-F238E27FC236}">
                <a16:creationId xmlns:a16="http://schemas.microsoft.com/office/drawing/2014/main" id="{F8D77500-4B29-B643-88B0-3B65D0AD1824}"/>
              </a:ext>
            </a:extLst>
          </p:cNvPr>
          <p:cNvSpPr txBox="1"/>
          <p:nvPr/>
        </p:nvSpPr>
        <p:spPr>
          <a:xfrm>
            <a:off x="6472658" y="4250987"/>
            <a:ext cx="3433342"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Write your own story ending in your own words. What happens to Hansel and Gretel?</a:t>
            </a:r>
          </a:p>
        </p:txBody>
      </p:sp>
      <p:pic>
        <p:nvPicPr>
          <p:cNvPr id="2" name="Audio 1">
            <a:hlinkClick r:id="" action="ppaction://media"/>
            <a:extLst>
              <a:ext uri="{FF2B5EF4-FFF2-40B4-BE49-F238E27FC236}">
                <a16:creationId xmlns:a16="http://schemas.microsoft.com/office/drawing/2014/main" id="{8E0DBE95-F498-1842-A9BF-B4650ED47A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529628429"/>
      </p:ext>
    </p:extLst>
  </p:cSld>
  <p:clrMapOvr>
    <a:masterClrMapping/>
  </p:clrMapOvr>
  <mc:AlternateContent xmlns:mc="http://schemas.openxmlformats.org/markup-compatibility/2006" xmlns:p14="http://schemas.microsoft.com/office/powerpoint/2010/main">
    <mc:Choice Requires="p14">
      <p:transition spd="slow" p14:dur="2000" advTm="28325"/>
    </mc:Choice>
    <mc:Fallback xmlns="">
      <p:transition spd="slow" advTm="28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8E7433-892D-0748-B4EC-0E230CF5E0C7}"/>
              </a:ext>
            </a:extLst>
          </p:cNvPr>
          <p:cNvSpPr txBox="1"/>
          <p:nvPr/>
        </p:nvSpPr>
        <p:spPr>
          <a:xfrm>
            <a:off x="0" y="0"/>
            <a:ext cx="9906000" cy="4524315"/>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Can you write the end of the story using your story map?</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Remember:</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Capital letters</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Full stops</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Conjunctions to extend your sentences (and, or, but)</a:t>
            </a:r>
          </a:p>
        </p:txBody>
      </p:sp>
      <p:pic>
        <p:nvPicPr>
          <p:cNvPr id="2" name="Audio 1">
            <a:hlinkClick r:id="" action="ppaction://media"/>
            <a:extLst>
              <a:ext uri="{FF2B5EF4-FFF2-40B4-BE49-F238E27FC236}">
                <a16:creationId xmlns:a16="http://schemas.microsoft.com/office/drawing/2014/main" id="{75DE1271-398E-CA45-BC10-C4AAD43AC8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56605931"/>
      </p:ext>
    </p:extLst>
  </p:cSld>
  <p:clrMapOvr>
    <a:masterClrMapping/>
  </p:clrMapOvr>
  <mc:AlternateContent xmlns:mc="http://schemas.openxmlformats.org/markup-compatibility/2006" xmlns:p14="http://schemas.microsoft.com/office/powerpoint/2010/main">
    <mc:Choice Requires="p14">
      <p:transition spd="slow" p14:dur="2000" advTm="14225"/>
    </mc:Choice>
    <mc:Fallback xmlns="">
      <p:transition spd="slow" advTm="14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4081</TotalTime>
  <Words>174</Words>
  <Application>Microsoft Office PowerPoint</Application>
  <PresentationFormat>A4 Paper (210x297 mm)</PresentationFormat>
  <Paragraphs>24</Paragraphs>
  <Slides>4</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Thom (UG)</dc:creator>
  <cp:lastModifiedBy>Hall, Linda</cp:lastModifiedBy>
  <cp:revision>90</cp:revision>
  <cp:lastPrinted>2019-10-02T15:50:32Z</cp:lastPrinted>
  <dcterms:created xsi:type="dcterms:W3CDTF">2018-03-10T18:23:35Z</dcterms:created>
  <dcterms:modified xsi:type="dcterms:W3CDTF">2021-02-08T16:20:35Z</dcterms:modified>
</cp:coreProperties>
</file>