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70" r:id="rId5"/>
    <p:sldId id="273" r:id="rId6"/>
    <p:sldId id="271" r:id="rId7"/>
    <p:sldId id="274" r:id="rId8"/>
    <p:sldId id="272" r:id="rId9"/>
    <p:sldId id="275" r:id="rId10"/>
    <p:sldId id="258" r:id="rId11"/>
    <p:sldId id="263" r:id="rId12"/>
    <p:sldId id="260" r:id="rId13"/>
    <p:sldId id="262" r:id="rId14"/>
    <p:sldId id="261" r:id="rId15"/>
    <p:sldId id="264" r:id="rId16"/>
    <p:sldId id="265" r:id="rId17"/>
    <p:sldId id="266" r:id="rId18"/>
    <p:sldId id="267" r:id="rId19"/>
    <p:sldId id="268" r:id="rId20"/>
    <p:sldId id="26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52A7AE1-0CEE-E306-CFBC-AB61BE6AA45D}" v="98" dt="2021-02-03T18:11:23.681"/>
    <p1510:client id="{44239844-83EB-4E3D-A23C-C7E82F60F451}" v="1767" dt="2021-01-25T14:52:25.826"/>
    <p1510:client id="{473D0573-3388-B7F3-CF79-9CA510636641}" v="254" dt="2021-02-05T20:35:03.369"/>
    <p1510:client id="{48DEFE54-764A-984D-ED22-A562F3211517}" v="16" dt="2021-02-05T09:45:55.716"/>
    <p1510:client id="{59E12675-50CE-0662-AF81-57AA8728FF21}" v="1" dt="2021-02-03T18:22:03.408"/>
    <p1510:client id="{990D2042-A394-DBC0-005D-27057DACDC0C}" v="309" dt="2021-02-03T20:46:17.962"/>
    <p1510:client id="{B3332254-B504-AB80-0784-176975B4353A}" v="13" dt="2021-02-05T12:25:56.983"/>
    <p1510:client id="{DF026FAB-2118-8F03-FCFF-F4380F44872B}" v="492" dt="2021-02-04T18:27:10.346"/>
    <p1510:client id="{F64E1D0A-D6D2-5978-A5EC-6AEB8CFF3F9D}" v="129" dt="2021-02-05T10:52:56.61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2" autoAdjust="0"/>
    <p:restoredTop sz="94660"/>
  </p:normalViewPr>
  <p:slideViewPr>
    <p:cSldViewPr snapToGrid="0">
      <p:cViewPr varScale="1">
        <p:scale>
          <a:sx n="82" d="100"/>
          <a:sy n="82" d="100"/>
        </p:scale>
        <p:origin x="96" y="1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pPr/>
              <a:t>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  <p:transition spd="med" advClick="0" advTm="15000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pPr/>
              <a:t>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  <p:transition spd="med" advClick="0" advTm="15000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pPr/>
              <a:t>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  <p:transition spd="med" advClick="0" advTm="15000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pPr/>
              <a:t>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  <p:transition spd="med" advClick="0" advTm="15000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pPr/>
              <a:t>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  <p:transition spd="med" advClick="0" advTm="15000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pPr/>
              <a:t>2/20/2021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  <p:transition spd="med" advClick="0" advTm="15000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pPr/>
              <a:t>2/20/2021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  <p:transition spd="med" advClick="0" advTm="15000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pPr/>
              <a:t>2/20/2021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  <p:transition spd="med" advClick="0" advTm="15000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pPr/>
              <a:t>2/20/2021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  <p:transition spd="med" advClick="0" advTm="15000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pPr/>
              <a:t>2/20/2021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  <p:transition spd="med" advClick="0" advTm="15000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pPr/>
              <a:t>2/20/2021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  <p:transition spd="med" advClick="0" advTm="15000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pPr/>
              <a:t>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 advClick="0" advTm="15000">
    <p:wipe dir="r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1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Comic Sans MS"/>
                <a:cs typeface="Calibri Light"/>
              </a:rPr>
              <a:t>Hello boys and girls</a:t>
            </a:r>
            <a:br>
              <a:rPr lang="en-US" dirty="0">
                <a:latin typeface="Comic Sans MS"/>
                <a:cs typeface="Calibri Light"/>
              </a:rPr>
            </a:br>
            <a:r>
              <a:rPr lang="en-US" dirty="0">
                <a:latin typeface="Comic Sans MS"/>
                <a:cs typeface="Calibri Light"/>
              </a:rPr>
              <a:t>Hope you are all well today.</a:t>
            </a:r>
            <a:endParaRPr lang="en-US">
              <a:latin typeface="Comic Sans M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ello Rosie walk">
            <a:hlinkClick r:id="" action="ppaction://media"/>
            <a:extLst>
              <a:ext uri="{FF2B5EF4-FFF2-40B4-BE49-F238E27FC236}">
                <a16:creationId xmlns:a16="http://schemas.microsoft.com/office/drawing/2014/main" id="{19A86014-F0BA-4AE7-AAB1-4F1AC02E38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5730875" y="705988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  <p:transition spd="med" advClick="0" advTm="15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90719-BA6E-4EC3-8456-4EC038D2DB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>
                <a:cs typeface="Calibri Light" panose="020F0302020204030204"/>
              </a:rPr>
              <a:t/>
            </a:r>
            <a:br>
              <a:rPr lang="en-US" dirty="0">
                <a:cs typeface="Calibri Light" panose="020F0302020204030204"/>
              </a:rPr>
            </a:br>
            <a:r>
              <a:rPr lang="en-US" dirty="0">
                <a:latin typeface="Comic Sans MS"/>
                <a:cs typeface="Calibri Light" panose="020F0302020204030204"/>
              </a:rPr>
              <a:t>Can you get an adult to help you get these objects before we continue.</a:t>
            </a:r>
            <a:r>
              <a:rPr lang="en-US" dirty="0">
                <a:cs typeface="Calibri Light" panose="020F0302020204030204"/>
              </a:rPr>
              <a:t> </a:t>
            </a:r>
            <a:br>
              <a:rPr lang="en-US" dirty="0">
                <a:cs typeface="Calibri Light" panose="020F0302020204030204"/>
              </a:rPr>
            </a:br>
            <a:endParaRPr lang="en-US" dirty="0">
              <a:cs typeface="Calibri Light" panose="020F03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16AF1F-FDB1-44CD-B623-23006F4970EE}"/>
              </a:ext>
            </a:extLst>
          </p:cNvPr>
          <p:cNvSpPr txBox="1"/>
          <p:nvPr/>
        </p:nvSpPr>
        <p:spPr>
          <a:xfrm>
            <a:off x="842513" y="3674853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dirty="0">
              <a:cs typeface="Calibri"/>
            </a:endParaRPr>
          </a:p>
        </p:txBody>
      </p:sp>
      <p:pic>
        <p:nvPicPr>
          <p:cNvPr id="5" name="Picture 5" descr="A close up of a chair&#10;&#10;Description automatically generated">
            <a:extLst>
              <a:ext uri="{FF2B5EF4-FFF2-40B4-BE49-F238E27FC236}">
                <a16:creationId xmlns:a16="http://schemas.microsoft.com/office/drawing/2014/main" id="{0B8364AC-C088-433B-8246-667EFE1405D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56491" y="2522148"/>
            <a:ext cx="1311395" cy="1957478"/>
          </a:xfrm>
          <a:prstGeom prst="rect">
            <a:avLst/>
          </a:prstGeom>
        </p:spPr>
      </p:pic>
      <p:pic>
        <p:nvPicPr>
          <p:cNvPr id="6" name="Picture 6" descr="A close up of a flag&#10;&#10;Description automatically generated">
            <a:extLst>
              <a:ext uri="{FF2B5EF4-FFF2-40B4-BE49-F238E27FC236}">
                <a16:creationId xmlns:a16="http://schemas.microsoft.com/office/drawing/2014/main" id="{B9AB1EB8-A3F0-4074-BCEF-BF301C11BBA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63683" y="1626646"/>
            <a:ext cx="2743200" cy="1879424"/>
          </a:xfrm>
          <a:prstGeom prst="rect">
            <a:avLst/>
          </a:prstGeom>
        </p:spPr>
      </p:pic>
      <p:pic>
        <p:nvPicPr>
          <p:cNvPr id="7" name="Picture 7" descr="A picture containing green, blue, shirt, wearing&#10;&#10;Description automatically generated">
            <a:extLst>
              <a:ext uri="{FF2B5EF4-FFF2-40B4-BE49-F238E27FC236}">
                <a16:creationId xmlns:a16="http://schemas.microsoft.com/office/drawing/2014/main" id="{64903120-0B07-40E4-BCDC-06336B944D41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275608" y="2580224"/>
            <a:ext cx="2743200" cy="18413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FE21ED2-59FB-4CAE-9545-03039452FA4B}"/>
              </a:ext>
            </a:extLst>
          </p:cNvPr>
          <p:cNvSpPr txBox="1"/>
          <p:nvPr/>
        </p:nvSpPr>
        <p:spPr>
          <a:xfrm>
            <a:off x="727494" y="4925683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Calibri"/>
              </a:rPr>
              <a:t>            </a:t>
            </a:r>
            <a:r>
              <a:rPr lang="en-US" dirty="0">
                <a:latin typeface="Comic Sans MS"/>
                <a:cs typeface="Calibri"/>
              </a:rPr>
              <a:t> Chair</a:t>
            </a:r>
            <a:endParaRPr lang="en-US" dirty="0">
              <a:latin typeface="Comic Sans M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0065C2-1BB7-4653-93D8-FBEE025B90B2}"/>
              </a:ext>
            </a:extLst>
          </p:cNvPr>
          <p:cNvSpPr txBox="1"/>
          <p:nvPr/>
        </p:nvSpPr>
        <p:spPr>
          <a:xfrm>
            <a:off x="4307456" y="3516702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Calibri"/>
              </a:rPr>
              <a:t>             </a:t>
            </a:r>
            <a:r>
              <a:rPr lang="en-US" dirty="0">
                <a:latin typeface="Comic Sans MS"/>
                <a:cs typeface="Calibri"/>
              </a:rPr>
              <a:t>Cushion</a:t>
            </a:r>
            <a:endParaRPr lang="en-US" dirty="0">
              <a:latin typeface="Comic Sans M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741647-4BB1-482A-BA18-57101C47873A}"/>
              </a:ext>
            </a:extLst>
          </p:cNvPr>
          <p:cNvSpPr txBox="1"/>
          <p:nvPr/>
        </p:nvSpPr>
        <p:spPr>
          <a:xfrm>
            <a:off x="8635041" y="466689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Calibri"/>
              </a:rPr>
              <a:t>             </a:t>
            </a:r>
            <a:r>
              <a:rPr lang="en-US" dirty="0">
                <a:latin typeface="Comic Sans MS"/>
                <a:cs typeface="Calibri"/>
              </a:rPr>
              <a:t>Blanket</a:t>
            </a:r>
            <a:endParaRPr lang="en-US" dirty="0">
              <a:latin typeface="Comic Sans MS"/>
            </a:endParaRPr>
          </a:p>
        </p:txBody>
      </p:sp>
      <p:pic>
        <p:nvPicPr>
          <p:cNvPr id="12" name="Picture 12" descr="A group of stuffed animals&#10;&#10;Description automatically generated">
            <a:extLst>
              <a:ext uri="{FF2B5EF4-FFF2-40B4-BE49-F238E27FC236}">
                <a16:creationId xmlns:a16="http://schemas.microsoft.com/office/drawing/2014/main" id="{DA13FAE4-A07B-4C71-BA0D-4C992D71C9D8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773283" y="4234132"/>
            <a:ext cx="1524000" cy="1524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17FA447-2C3F-4FA4-8BF0-F70BD444C6BC}"/>
              </a:ext>
            </a:extLst>
          </p:cNvPr>
          <p:cNvSpPr txBox="1"/>
          <p:nvPr/>
        </p:nvSpPr>
        <p:spPr>
          <a:xfrm>
            <a:off x="4580626" y="5917721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Calibri"/>
              </a:rPr>
              <a:t>                </a:t>
            </a:r>
            <a:r>
              <a:rPr lang="en-US" dirty="0">
                <a:latin typeface="Comic Sans MS"/>
                <a:cs typeface="Calibri"/>
              </a:rPr>
              <a:t>Toys </a:t>
            </a:r>
          </a:p>
        </p:txBody>
      </p:sp>
      <p:pic>
        <p:nvPicPr>
          <p:cNvPr id="4" name="objects">
            <a:hlinkClick r:id="" action="ppaction://media"/>
            <a:extLst>
              <a:ext uri="{FF2B5EF4-FFF2-40B4-BE49-F238E27FC236}">
                <a16:creationId xmlns:a16="http://schemas.microsoft.com/office/drawing/2014/main" id="{9441E899-0AF5-4905-AAF7-E55C727819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9555252" y="1036668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143239"/>
      </p:ext>
    </p:extLst>
  </p:cSld>
  <p:clrMapOvr>
    <a:masterClrMapping/>
  </p:clrMapOvr>
  <p:transition spd="med" advClick="0" advTm="15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A88D27F-3D80-4A75-ACC2-0D73D5468DEE}"/>
              </a:ext>
            </a:extLst>
          </p:cNvPr>
          <p:cNvSpPr txBox="1"/>
          <p:nvPr/>
        </p:nvSpPr>
        <p:spPr>
          <a:xfrm>
            <a:off x="1963949" y="2165230"/>
            <a:ext cx="9184254" cy="258532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5400" dirty="0">
                <a:latin typeface="Comic Sans MS"/>
                <a:cs typeface="Calibri"/>
              </a:rPr>
              <a:t>Can you get an adult to help you place the objects on the floor.</a:t>
            </a:r>
          </a:p>
        </p:txBody>
      </p:sp>
      <p:pic>
        <p:nvPicPr>
          <p:cNvPr id="3" name="objects floor">
            <a:hlinkClick r:id="" action="ppaction://media"/>
            <a:extLst>
              <a:ext uri="{FF2B5EF4-FFF2-40B4-BE49-F238E27FC236}">
                <a16:creationId xmlns:a16="http://schemas.microsoft.com/office/drawing/2014/main" id="{238F681D-7E2F-4879-967C-9F0F67ED32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5500837" y="777875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168115"/>
      </p:ext>
    </p:extLst>
  </p:cSld>
  <p:clrMapOvr>
    <a:masterClrMapping/>
  </p:clrMapOvr>
  <p:transition spd="med" advClick="0" advTm="15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B217AE1-4DA8-47B2-BFBB-B672BB0480E3}"/>
              </a:ext>
            </a:extLst>
          </p:cNvPr>
          <p:cNvSpPr txBox="1"/>
          <p:nvPr/>
        </p:nvSpPr>
        <p:spPr>
          <a:xfrm>
            <a:off x="3128513" y="1115683"/>
            <a:ext cx="5805577" cy="1569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800">
                <a:latin typeface="Comic Sans MS"/>
                <a:cs typeface="Calibri"/>
              </a:rPr>
              <a:t>Can you put the</a:t>
            </a:r>
            <a:r>
              <a:rPr lang="en-US" sz="4800" b="1" dirty="0">
                <a:latin typeface="Comic Sans MS"/>
                <a:cs typeface="Calibri"/>
              </a:rPr>
              <a:t> </a:t>
            </a:r>
            <a:r>
              <a:rPr lang="en-US" sz="4800">
                <a:latin typeface="Comic Sans MS"/>
                <a:cs typeface="Calibri"/>
              </a:rPr>
              <a:t>toy</a:t>
            </a:r>
            <a:r>
              <a:rPr lang="en-US" sz="4800" b="1" dirty="0">
                <a:latin typeface="Comic Sans MS"/>
                <a:cs typeface="Calibri"/>
              </a:rPr>
              <a:t> </a:t>
            </a:r>
            <a:r>
              <a:rPr lang="en-US" sz="4800" b="1">
                <a:solidFill>
                  <a:srgbClr val="FF0000"/>
                </a:solidFill>
                <a:latin typeface="Comic Sans MS"/>
                <a:cs typeface="Calibri"/>
              </a:rPr>
              <a:t>on </a:t>
            </a:r>
            <a:r>
              <a:rPr lang="en-US" sz="4800">
                <a:latin typeface="Comic Sans MS"/>
                <a:cs typeface="Calibri"/>
              </a:rPr>
              <a:t>the chair?</a:t>
            </a:r>
          </a:p>
        </p:txBody>
      </p:sp>
      <p:pic>
        <p:nvPicPr>
          <p:cNvPr id="4" name="Picture 5" descr="A close up of a chair&#10;&#10;Description automatically generated">
            <a:extLst>
              <a:ext uri="{FF2B5EF4-FFF2-40B4-BE49-F238E27FC236}">
                <a16:creationId xmlns:a16="http://schemas.microsoft.com/office/drawing/2014/main" id="{ECEBF269-3D1A-45F7-BC99-85962700811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34528" y="3341657"/>
            <a:ext cx="2274677" cy="2906383"/>
          </a:xfrm>
          <a:prstGeom prst="rect">
            <a:avLst/>
          </a:prstGeom>
        </p:spPr>
      </p:pic>
      <p:pic>
        <p:nvPicPr>
          <p:cNvPr id="3" name="on the chair">
            <a:hlinkClick r:id="" action="ppaction://media"/>
            <a:extLst>
              <a:ext uri="{FF2B5EF4-FFF2-40B4-BE49-F238E27FC236}">
                <a16:creationId xmlns:a16="http://schemas.microsoft.com/office/drawing/2014/main" id="{8C445FB7-F21F-4A4F-9E3E-CF85B83587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928838" y="1942441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489933"/>
      </p:ext>
    </p:extLst>
  </p:cSld>
  <p:clrMapOvr>
    <a:masterClrMapping/>
  </p:clrMapOvr>
  <p:transition spd="med" advClick="0" advTm="15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3BF22A0-2823-47CC-8DFC-7CCEBB62FDAF}"/>
              </a:ext>
            </a:extLst>
          </p:cNvPr>
          <p:cNvSpPr txBox="1"/>
          <p:nvPr/>
        </p:nvSpPr>
        <p:spPr>
          <a:xfrm>
            <a:off x="4080712" y="1900840"/>
            <a:ext cx="5963726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800">
                <a:latin typeface="Comic Sans MS"/>
              </a:rPr>
              <a:t>Yes that's right! </a:t>
            </a:r>
          </a:p>
          <a:p>
            <a:r>
              <a:rPr lang="en-US" sz="4800">
                <a:latin typeface="Comic Sans MS"/>
                <a:cs typeface="Calibri"/>
              </a:rPr>
              <a:t>Have a go at </a:t>
            </a:r>
            <a:r>
              <a:rPr lang="en-US" sz="4800" dirty="0">
                <a:latin typeface="Comic Sans MS"/>
                <a:cs typeface="Calibri"/>
              </a:rPr>
              <a:t>the next one. </a:t>
            </a:r>
          </a:p>
        </p:txBody>
      </p:sp>
      <p:pic>
        <p:nvPicPr>
          <p:cNvPr id="3" name="on the chair 1">
            <a:hlinkClick r:id="" action="ppaction://media"/>
            <a:extLst>
              <a:ext uri="{FF2B5EF4-FFF2-40B4-BE49-F238E27FC236}">
                <a16:creationId xmlns:a16="http://schemas.microsoft.com/office/drawing/2014/main" id="{CA0A3E0B-633F-4BB0-A18D-6EAA5D51BB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5198913" y="619724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262664"/>
      </p:ext>
    </p:extLst>
  </p:cSld>
  <p:clrMapOvr>
    <a:masterClrMapping/>
  </p:clrMapOvr>
  <p:transition spd="med" advClick="0" advTm="15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A close up of a flag&#10;&#10;Description automatically generated">
            <a:extLst>
              <a:ext uri="{FF2B5EF4-FFF2-40B4-BE49-F238E27FC236}">
                <a16:creationId xmlns:a16="http://schemas.microsoft.com/office/drawing/2014/main" id="{8C6222C1-FA0C-4272-A318-E28421941D0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1909" y="3294419"/>
            <a:ext cx="2743200" cy="18794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B608D60-AA43-47D0-A3A1-4074D3CCD6D4}"/>
              </a:ext>
            </a:extLst>
          </p:cNvPr>
          <p:cNvSpPr txBox="1"/>
          <p:nvPr/>
        </p:nvSpPr>
        <p:spPr>
          <a:xfrm>
            <a:off x="3983882" y="638065"/>
            <a:ext cx="4339087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800" dirty="0">
                <a:latin typeface="Comic Sans MS"/>
                <a:cs typeface="Calibri"/>
              </a:rPr>
              <a:t>Now can you 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/>
                <a:cs typeface="Calibri"/>
              </a:rPr>
              <a:t>step</a:t>
            </a:r>
            <a:r>
              <a:rPr lang="en-US" sz="4800" dirty="0">
                <a:latin typeface="Comic Sans MS"/>
                <a:cs typeface="Calibri"/>
              </a:rPr>
              <a:t> </a:t>
            </a:r>
            <a:r>
              <a:rPr lang="en-US" sz="4800" dirty="0">
                <a:solidFill>
                  <a:srgbClr val="FF0000"/>
                </a:solidFill>
                <a:latin typeface="Comic Sans MS"/>
                <a:cs typeface="Calibri"/>
              </a:rPr>
              <a:t>over </a:t>
            </a:r>
            <a:r>
              <a:rPr lang="en-US" sz="4800" dirty="0">
                <a:latin typeface="Comic Sans MS"/>
                <a:cs typeface="Calibri"/>
              </a:rPr>
              <a:t>the cushion? </a:t>
            </a:r>
          </a:p>
        </p:txBody>
      </p:sp>
      <p:pic>
        <p:nvPicPr>
          <p:cNvPr id="2" name="over the cushion">
            <a:hlinkClick r:id="" action="ppaction://media"/>
            <a:extLst>
              <a:ext uri="{FF2B5EF4-FFF2-40B4-BE49-F238E27FC236}">
                <a16:creationId xmlns:a16="http://schemas.microsoft.com/office/drawing/2014/main" id="{52DDB234-2390-47DA-BDD3-371D82F934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6996083" y="2215611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317308"/>
      </p:ext>
    </p:extLst>
  </p:cSld>
  <p:clrMapOvr>
    <a:masterClrMapping/>
  </p:clrMapOvr>
  <p:transition spd="med" advClick="0" advTm="15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D30ECA4-9FE1-46CC-AC1B-87115973AF84}"/>
              </a:ext>
            </a:extLst>
          </p:cNvPr>
          <p:cNvSpPr txBox="1"/>
          <p:nvPr/>
        </p:nvSpPr>
        <p:spPr>
          <a:xfrm>
            <a:off x="2768177" y="1338109"/>
            <a:ext cx="5704935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800" dirty="0">
                <a:latin typeface="Comic Sans MS"/>
                <a:cs typeface="Segoe UI"/>
              </a:rPr>
              <a:t> </a:t>
            </a:r>
            <a:r>
              <a:rPr lang="en-US" sz="4800">
                <a:latin typeface="Comic Sans MS"/>
                <a:cs typeface="Segoe UI"/>
              </a:rPr>
              <a:t>Yes that's </a:t>
            </a:r>
            <a:r>
              <a:rPr lang="en-US" sz="4800" dirty="0">
                <a:latin typeface="Comic Sans MS"/>
                <a:cs typeface="Segoe UI"/>
              </a:rPr>
              <a:t>right! ​</a:t>
            </a:r>
          </a:p>
          <a:p>
            <a:r>
              <a:rPr lang="en-US" sz="4800" dirty="0">
                <a:latin typeface="Comic Sans MS"/>
                <a:cs typeface="Segoe UI"/>
              </a:rPr>
              <a:t>Have another go at the next one. ​</a:t>
            </a:r>
          </a:p>
        </p:txBody>
      </p:sp>
      <p:pic>
        <p:nvPicPr>
          <p:cNvPr id="3" name="over the cushion 1">
            <a:hlinkClick r:id="" action="ppaction://media"/>
            <a:extLst>
              <a:ext uri="{FF2B5EF4-FFF2-40B4-BE49-F238E27FC236}">
                <a16:creationId xmlns:a16="http://schemas.microsoft.com/office/drawing/2014/main" id="{4A4D8FBC-3C87-4510-82C0-3231D512D0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5357064" y="418441"/>
            <a:ext cx="859646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665186"/>
      </p:ext>
    </p:extLst>
  </p:cSld>
  <p:clrMapOvr>
    <a:masterClrMapping/>
  </p:clrMapOvr>
  <p:transition spd="med" advClick="0" advTm="15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B36BC3-A141-4095-AA92-FA046329E86B}"/>
              </a:ext>
            </a:extLst>
          </p:cNvPr>
          <p:cNvSpPr txBox="1"/>
          <p:nvPr/>
        </p:nvSpPr>
        <p:spPr>
          <a:xfrm>
            <a:off x="2884099" y="411192"/>
            <a:ext cx="6524444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800" dirty="0">
                <a:latin typeface="Comic Sans MS"/>
              </a:rPr>
              <a:t>Can you see if you can put the toy </a:t>
            </a:r>
            <a:r>
              <a:rPr lang="en-US" sz="4800" dirty="0">
                <a:solidFill>
                  <a:srgbClr val="FF0000"/>
                </a:solidFill>
                <a:latin typeface="Comic Sans MS"/>
              </a:rPr>
              <a:t>under</a:t>
            </a:r>
            <a:r>
              <a:rPr lang="en-US" sz="4800" dirty="0">
                <a:latin typeface="Comic Sans MS"/>
              </a:rPr>
              <a:t> the blanket?</a:t>
            </a:r>
            <a:endParaRPr lang="en-US" sz="4800" dirty="0">
              <a:latin typeface="Comic Sans MS"/>
              <a:cs typeface="Calibri"/>
            </a:endParaRPr>
          </a:p>
        </p:txBody>
      </p:sp>
      <p:pic>
        <p:nvPicPr>
          <p:cNvPr id="4" name="Picture 7" descr="A picture containing green, blue, shirt, wearing&#10;&#10;Description automatically generated">
            <a:extLst>
              <a:ext uri="{FF2B5EF4-FFF2-40B4-BE49-F238E27FC236}">
                <a16:creationId xmlns:a16="http://schemas.microsoft.com/office/drawing/2014/main" id="{D7E7629B-36C7-4766-ADCF-D7D6CAF9C42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51872" y="3184073"/>
            <a:ext cx="2743200" cy="1841326"/>
          </a:xfrm>
          <a:prstGeom prst="rect">
            <a:avLst/>
          </a:prstGeom>
        </p:spPr>
      </p:pic>
      <p:pic>
        <p:nvPicPr>
          <p:cNvPr id="3" name="under the blanket">
            <a:hlinkClick r:id="" action="ppaction://media"/>
            <a:extLst>
              <a:ext uri="{FF2B5EF4-FFF2-40B4-BE49-F238E27FC236}">
                <a16:creationId xmlns:a16="http://schemas.microsoft.com/office/drawing/2014/main" id="{E1D1E53D-3346-45D2-9212-5C682A13A6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6090309" y="1928064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661904"/>
      </p:ext>
    </p:extLst>
  </p:cSld>
  <p:clrMapOvr>
    <a:masterClrMapping/>
  </p:clrMapOvr>
  <p:transition spd="med" advClick="0" advTm="15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603DB34-F1AA-45E1-B28D-061E35843452}"/>
              </a:ext>
            </a:extLst>
          </p:cNvPr>
          <p:cNvSpPr txBox="1"/>
          <p:nvPr/>
        </p:nvSpPr>
        <p:spPr>
          <a:xfrm>
            <a:off x="1475118" y="1604513"/>
            <a:ext cx="8422254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800" dirty="0">
                <a:latin typeface="Comic Sans MS"/>
                <a:cs typeface="Segoe UI"/>
              </a:rPr>
              <a:t>Yes</a:t>
            </a:r>
            <a:r>
              <a:rPr lang="en-US" sz="4800">
                <a:latin typeface="Comic Sans MS"/>
                <a:cs typeface="Segoe UI"/>
              </a:rPr>
              <a:t> that's right ​​Well done! You all have worked </a:t>
            </a:r>
            <a:r>
              <a:rPr lang="en-US" sz="4800" dirty="0">
                <a:latin typeface="Comic Sans MS"/>
                <a:cs typeface="Segoe UI"/>
              </a:rPr>
              <a:t>really hard today.   ​​</a:t>
            </a:r>
            <a:endParaRPr lang="en-US"/>
          </a:p>
        </p:txBody>
      </p:sp>
      <p:pic>
        <p:nvPicPr>
          <p:cNvPr id="4" name="under the blanket 1">
            <a:hlinkClick r:id="" action="ppaction://media"/>
            <a:extLst>
              <a:ext uri="{FF2B5EF4-FFF2-40B4-BE49-F238E27FC236}">
                <a16:creationId xmlns:a16="http://schemas.microsoft.com/office/drawing/2014/main" id="{70F6F90E-5ACD-4E7C-B1F2-70EAAB334C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5213290" y="705988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296163"/>
      </p:ext>
    </p:extLst>
  </p:cSld>
  <p:clrMapOvr>
    <a:masterClrMapping/>
  </p:clrMapOvr>
  <p:transition spd="med" advClick="0" advTm="15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D9D679-879B-4A41-B741-FDE9D985DD01}"/>
              </a:ext>
            </a:extLst>
          </p:cNvPr>
          <p:cNvSpPr txBox="1"/>
          <p:nvPr/>
        </p:nvSpPr>
        <p:spPr>
          <a:xfrm>
            <a:off x="3473570" y="1115684"/>
            <a:ext cx="5316746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800" dirty="0">
                <a:latin typeface="Comic Sans MS"/>
                <a:cs typeface="Calibri"/>
              </a:rPr>
              <a:t>Can you sit </a:t>
            </a:r>
            <a:r>
              <a:rPr lang="en-US" sz="4800" dirty="0">
                <a:solidFill>
                  <a:srgbClr val="FF0000"/>
                </a:solidFill>
                <a:latin typeface="Comic Sans MS"/>
                <a:cs typeface="Calibri"/>
              </a:rPr>
              <a:t>on</a:t>
            </a:r>
            <a:r>
              <a:rPr lang="en-US" sz="4800" dirty="0">
                <a:latin typeface="Comic Sans MS"/>
                <a:cs typeface="Calibri"/>
              </a:rPr>
              <a:t> the chair with your toy? </a:t>
            </a:r>
          </a:p>
        </p:txBody>
      </p:sp>
      <p:pic>
        <p:nvPicPr>
          <p:cNvPr id="4" name="Picture 5" descr="A close up of a chair&#10;&#10;Description automatically generated">
            <a:extLst>
              <a:ext uri="{FF2B5EF4-FFF2-40B4-BE49-F238E27FC236}">
                <a16:creationId xmlns:a16="http://schemas.microsoft.com/office/drawing/2014/main" id="{E0F0C212-83A0-4697-9AA3-D34B9B1F86D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06415" y="3571696"/>
            <a:ext cx="2634111" cy="2503817"/>
          </a:xfrm>
          <a:prstGeom prst="rect">
            <a:avLst/>
          </a:prstGeom>
        </p:spPr>
      </p:pic>
      <p:pic>
        <p:nvPicPr>
          <p:cNvPr id="3" name="on the chair with your toy">
            <a:hlinkClick r:id="" action="ppaction://media"/>
            <a:extLst>
              <a:ext uri="{FF2B5EF4-FFF2-40B4-BE49-F238E27FC236}">
                <a16:creationId xmlns:a16="http://schemas.microsoft.com/office/drawing/2014/main" id="{EF4BB3EC-CAB2-4733-A39B-6518D1BA69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30120" y="1626139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813151"/>
      </p:ext>
    </p:extLst>
  </p:cSld>
  <p:clrMapOvr>
    <a:masterClrMapping/>
  </p:clrMapOvr>
  <p:transition spd="med" advClick="0" advTm="15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188DA9C-BB87-43E4-AED0-D0C331B5F12F}"/>
              </a:ext>
            </a:extLst>
          </p:cNvPr>
          <p:cNvSpPr txBox="1"/>
          <p:nvPr/>
        </p:nvSpPr>
        <p:spPr>
          <a:xfrm>
            <a:off x="2992835" y="2506831"/>
            <a:ext cx="5978105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800" dirty="0">
                <a:latin typeface="Comic Sans MS"/>
                <a:cs typeface="Segoe UI"/>
              </a:rPr>
              <a:t>That's right! ​​​</a:t>
            </a:r>
          </a:p>
          <a:p>
            <a:r>
              <a:rPr lang="en-US" sz="4800" dirty="0">
                <a:latin typeface="Comic Sans MS"/>
                <a:cs typeface="Segoe UI"/>
              </a:rPr>
              <a:t>Well done boys and girls. </a:t>
            </a:r>
            <a:r>
              <a:rPr lang="en-US" dirty="0">
                <a:latin typeface="Comic Sans MS"/>
                <a:cs typeface="Segoe UI"/>
              </a:rPr>
              <a:t>   ​​​</a:t>
            </a:r>
          </a:p>
        </p:txBody>
      </p:sp>
      <p:pic>
        <p:nvPicPr>
          <p:cNvPr id="3" name="yes that's right girls and boys">
            <a:hlinkClick r:id="" action="ppaction://media"/>
            <a:extLst>
              <a:ext uri="{FF2B5EF4-FFF2-40B4-BE49-F238E27FC236}">
                <a16:creationId xmlns:a16="http://schemas.microsoft.com/office/drawing/2014/main" id="{82BD9B92-AFE9-4C3A-9477-03AEDE5D25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5529592" y="1122932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735058"/>
      </p:ext>
    </p:extLst>
  </p:cSld>
  <p:clrMapOvr>
    <a:masterClrMapping/>
  </p:clrMapOvr>
  <p:transition spd="med" advClick="0" advTm="15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94BF3-CB29-4129-80AB-5B5C352F5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5088"/>
            <a:ext cx="10515600" cy="169937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cs typeface="Calibri Light" panose="020F0302020204030204"/>
              </a:rPr>
              <a:t/>
            </a:r>
            <a:br>
              <a:rPr lang="en-US" dirty="0">
                <a:cs typeface="Calibri Light" panose="020F0302020204030204"/>
              </a:rPr>
            </a:br>
            <a:r>
              <a:rPr lang="en-US" dirty="0">
                <a:cs typeface="Calibri Light" panose="020F0302020204030204"/>
              </a:rPr>
              <a:t/>
            </a:r>
            <a:br>
              <a:rPr lang="en-US" dirty="0">
                <a:cs typeface="Calibri Light" panose="020F0302020204030204"/>
              </a:rPr>
            </a:br>
            <a:r>
              <a:rPr lang="en-US" dirty="0">
                <a:cs typeface="Calibri Light" panose="020F0302020204030204"/>
              </a:rPr>
              <a:t/>
            </a:r>
            <a:br>
              <a:rPr lang="en-US" dirty="0">
                <a:cs typeface="Calibri Light" panose="020F0302020204030204"/>
              </a:rPr>
            </a:br>
            <a:r>
              <a:rPr lang="en-US" dirty="0">
                <a:latin typeface="Comic Sans MS"/>
                <a:cs typeface="Calibri Light" panose="020F0302020204030204"/>
              </a:rPr>
              <a:t>Today we are going to learn some new words and actions from the story of Rosie's Walk.</a:t>
            </a:r>
            <a:br>
              <a:rPr lang="en-US" dirty="0">
                <a:latin typeface="Comic Sans MS"/>
                <a:cs typeface="Calibri Light" panose="020F0302020204030204"/>
              </a:rPr>
            </a:br>
            <a:r>
              <a:rPr lang="en-US" dirty="0">
                <a:latin typeface="Comic Sans MS"/>
                <a:cs typeface="Calibri Light" panose="020F0302020204030204"/>
              </a:rPr>
              <a:t/>
            </a:r>
            <a:br>
              <a:rPr lang="en-US" dirty="0">
                <a:latin typeface="Comic Sans MS"/>
                <a:cs typeface="Calibri Light" panose="020F0302020204030204"/>
              </a:rPr>
            </a:br>
            <a:r>
              <a:rPr lang="en-US" dirty="0">
                <a:cs typeface="Calibri Light" panose="020F0302020204030204"/>
              </a:rPr>
              <a:t/>
            </a:r>
            <a:br>
              <a:rPr lang="en-US" dirty="0">
                <a:cs typeface="Calibri Light" panose="020F0302020204030204"/>
              </a:rPr>
            </a:br>
            <a:endParaRPr lang="en-US" dirty="0">
              <a:cs typeface="Calibri Light" panose="020F0302020204030204"/>
            </a:endParaRPr>
          </a:p>
        </p:txBody>
      </p:sp>
      <p:pic>
        <p:nvPicPr>
          <p:cNvPr id="3" name="Rosie walk words">
            <a:hlinkClick r:id="" action="ppaction://media"/>
            <a:extLst>
              <a:ext uri="{FF2B5EF4-FFF2-40B4-BE49-F238E27FC236}">
                <a16:creationId xmlns:a16="http://schemas.microsoft.com/office/drawing/2014/main" id="{1FED8F83-D573-493B-8E98-F9347E7341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11253" y="432819"/>
            <a:ext cx="730250" cy="730250"/>
          </a:xfrm>
          <a:prstGeom prst="rect">
            <a:avLst/>
          </a:prstGeom>
        </p:spPr>
      </p:pic>
      <p:pic>
        <p:nvPicPr>
          <p:cNvPr id="7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F69FAF19-1AA5-4927-8BCC-505A5C5DCB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3920331" y="1983775"/>
            <a:ext cx="4193188" cy="4193188"/>
          </a:xfrm>
        </p:spPr>
      </p:pic>
    </p:spTree>
    <p:extLst>
      <p:ext uri="{BB962C8B-B14F-4D97-AF65-F5344CB8AC3E}">
        <p14:creationId xmlns:p14="http://schemas.microsoft.com/office/powerpoint/2010/main" val="1493558394"/>
      </p:ext>
    </p:extLst>
  </p:cSld>
  <p:clrMapOvr>
    <a:masterClrMapping/>
  </p:clrMapOvr>
  <p:transition spd="med" advClick="0" advTm="15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AF7A7AC-6576-4FC5-9900-616A9EB67B61}"/>
              </a:ext>
            </a:extLst>
          </p:cNvPr>
          <p:cNvSpPr txBox="1"/>
          <p:nvPr/>
        </p:nvSpPr>
        <p:spPr>
          <a:xfrm>
            <a:off x="1791420" y="1489494"/>
            <a:ext cx="8005311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800" dirty="0">
                <a:latin typeface="Comic Sans MS"/>
                <a:cs typeface="Calibri"/>
              </a:rPr>
              <a:t>Thank you for working and listening today everyone </a:t>
            </a:r>
            <a:r>
              <a:rPr lang="en-US" sz="4800">
                <a:latin typeface="Comic Sans MS"/>
                <a:cs typeface="Calibri"/>
              </a:rPr>
              <a:t>and keep safe.</a:t>
            </a:r>
            <a:endParaRPr lang="en-US"/>
          </a:p>
        </p:txBody>
      </p:sp>
      <p:pic>
        <p:nvPicPr>
          <p:cNvPr id="3" name="thankyou listening today">
            <a:hlinkClick r:id="" action="ppaction://media"/>
            <a:extLst>
              <a:ext uri="{FF2B5EF4-FFF2-40B4-BE49-F238E27FC236}">
                <a16:creationId xmlns:a16="http://schemas.microsoft.com/office/drawing/2014/main" id="{95B5036F-1987-4574-9AD4-1CC6E1E49D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5198913" y="619724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405273"/>
      </p:ext>
    </p:extLst>
  </p:cSld>
  <p:clrMapOvr>
    <a:masterClrMapping/>
  </p:clrMapOvr>
  <p:transition spd="med" advClick="0" advTm="15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4A8CA-1E18-4C82-9374-DF4D4E036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omic Sans MS"/>
                <a:cs typeface="Calibri Light"/>
              </a:rPr>
              <a:t>The words that we are going to look at </a:t>
            </a:r>
            <a:r>
              <a:rPr lang="en-US">
                <a:latin typeface="Comic Sans MS"/>
                <a:cs typeface="Calibri Light"/>
              </a:rPr>
              <a:t>today are.  </a:t>
            </a:r>
            <a:endParaRPr lang="en-US">
              <a:latin typeface="Comic Sans M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F1CA92-2A1C-4466-87A7-A92B021658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3524" y="1810559"/>
            <a:ext cx="5157787" cy="823912"/>
          </a:xfrm>
        </p:spPr>
        <p:txBody>
          <a:bodyPr>
            <a:normAutofit/>
          </a:bodyPr>
          <a:lstStyle/>
          <a:p>
            <a:pPr marL="914400" indent="-914400" algn="ctr">
              <a:buChar char="•"/>
            </a:pPr>
            <a:r>
              <a:rPr lang="en-US" sz="4800" dirty="0">
                <a:latin typeface="Comic Sans MS"/>
                <a:cs typeface="Calibri" panose="020F0502020204030204"/>
              </a:rPr>
              <a:t>o</a:t>
            </a:r>
            <a:r>
              <a:rPr lang="en-US" sz="4800" dirty="0" smtClean="0">
                <a:latin typeface="Comic Sans MS"/>
                <a:cs typeface="Calibri" panose="020F0502020204030204"/>
              </a:rPr>
              <a:t>n</a:t>
            </a:r>
            <a:r>
              <a:rPr lang="en-US" sz="4800" dirty="0">
                <a:latin typeface="Comic Sans MS"/>
                <a:cs typeface="Calibri" panose="020F0502020204030204"/>
              </a:rPr>
              <a:t> </a:t>
            </a:r>
            <a:endParaRPr lang="en-US" dirty="0">
              <a:cs typeface="Calibri" panose="020F0502020204030204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FE5372-25EB-4BEF-9611-B27310B146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pPr marL="914400" indent="-914400">
              <a:buChar char="•"/>
            </a:pPr>
            <a:r>
              <a:rPr lang="en-US" sz="4800" dirty="0">
                <a:latin typeface="Comic Sans MS"/>
                <a:cs typeface="Calibri"/>
              </a:rPr>
              <a:t>o</a:t>
            </a:r>
            <a:r>
              <a:rPr lang="en-US" sz="4800" dirty="0" smtClean="0">
                <a:latin typeface="Comic Sans MS"/>
                <a:cs typeface="Calibri"/>
              </a:rPr>
              <a:t>ver</a:t>
            </a:r>
            <a:r>
              <a:rPr lang="en-US" sz="4400" dirty="0">
                <a:latin typeface="Comic Sans MS"/>
                <a:cs typeface="Calibri"/>
              </a:rPr>
              <a:t> </a:t>
            </a:r>
            <a:endParaRPr lang="en-US" sz="4400" dirty="0">
              <a:latin typeface="Comic Sans MS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61F153-0FA2-4DE7-A2E9-E6D20E5033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617899" y="4402886"/>
            <a:ext cx="5183188" cy="368458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 b="1" dirty="0">
                <a:latin typeface="Comic Sans MS"/>
                <a:cs typeface="Calibri"/>
              </a:rPr>
              <a:t>u</a:t>
            </a:r>
            <a:r>
              <a:rPr lang="en-US" sz="4800" b="1" dirty="0" smtClean="0">
                <a:latin typeface="Comic Sans MS"/>
                <a:cs typeface="Calibri"/>
              </a:rPr>
              <a:t>nder</a:t>
            </a:r>
            <a:endParaRPr lang="en-US" sz="4800" b="1" dirty="0">
              <a:latin typeface="Comic Sans MS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4624EB-B48F-42D6-BD95-A20A5BA7DF63}"/>
              </a:ext>
            </a:extLst>
          </p:cNvPr>
          <p:cNvSpPr txBox="1"/>
          <p:nvPr/>
        </p:nvSpPr>
        <p:spPr>
          <a:xfrm>
            <a:off x="1863306" y="4652513"/>
            <a:ext cx="2743200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685800" indent="-685800">
              <a:buFont typeface="Arial"/>
              <a:buChar char="•"/>
            </a:pPr>
            <a:r>
              <a:rPr lang="en-US" sz="4800" b="1" dirty="0">
                <a:latin typeface="Comic Sans MS"/>
                <a:cs typeface="Calibri"/>
              </a:rPr>
              <a:t>i</a:t>
            </a:r>
            <a:r>
              <a:rPr lang="en-US" sz="4800" b="1" dirty="0" smtClean="0">
                <a:latin typeface="Comic Sans MS"/>
                <a:cs typeface="Calibri"/>
              </a:rPr>
              <a:t>n</a:t>
            </a:r>
            <a:endParaRPr lang="en-US" dirty="0"/>
          </a:p>
          <a:p>
            <a:pPr algn="l"/>
            <a:endParaRPr lang="en-US" dirty="0">
              <a:cs typeface="Calibri"/>
            </a:endParaRPr>
          </a:p>
        </p:txBody>
      </p:sp>
      <p:pic>
        <p:nvPicPr>
          <p:cNvPr id="7" name="key words for positions">
            <a:hlinkClick r:id="" action="ppaction://media"/>
            <a:extLst>
              <a:ext uri="{FF2B5EF4-FFF2-40B4-BE49-F238E27FC236}">
                <a16:creationId xmlns:a16="http://schemas.microsoft.com/office/drawing/2014/main" id="{5D0921E3-C217-465F-A584-0590BF3097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839479" y="1036668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684128"/>
      </p:ext>
    </p:extLst>
  </p:cSld>
  <p:clrMapOvr>
    <a:masterClrMapping/>
  </p:clrMapOvr>
  <p:transition spd="med" advClick="0" advTm="15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693E314C-3E69-466C-B767-33F09DF08F0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02061" y="1176062"/>
            <a:ext cx="4525991" cy="45058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F6DD8C0-8A56-4123-8544-2FBDFFED99EF}"/>
              </a:ext>
            </a:extLst>
          </p:cNvPr>
          <p:cNvSpPr txBox="1"/>
          <p:nvPr/>
        </p:nvSpPr>
        <p:spPr>
          <a:xfrm>
            <a:off x="669985" y="1043796"/>
            <a:ext cx="4914181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dirty="0">
                <a:latin typeface="Comic Sans MS"/>
                <a:cs typeface="Calibri"/>
              </a:rPr>
              <a:t>Can you tell an adult where Rosie is going ?</a:t>
            </a:r>
          </a:p>
        </p:txBody>
      </p:sp>
      <p:pic>
        <p:nvPicPr>
          <p:cNvPr id="2" name="question 1">
            <a:hlinkClick r:id="" action="ppaction://media"/>
            <a:extLst>
              <a:ext uri="{FF2B5EF4-FFF2-40B4-BE49-F238E27FC236}">
                <a16:creationId xmlns:a16="http://schemas.microsoft.com/office/drawing/2014/main" id="{159D1B5F-AB18-4FA9-833C-92AC2E51AF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224347" y="260290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705968"/>
      </p:ext>
    </p:extLst>
  </p:cSld>
  <p:clrMapOvr>
    <a:masterClrMapping/>
  </p:clrMapOvr>
  <p:transition spd="med" advClick="0" advTm="15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6D21607-DF61-45CB-AC86-7493EAA8F4A0}"/>
              </a:ext>
            </a:extLst>
          </p:cNvPr>
          <p:cNvSpPr txBox="1"/>
          <p:nvPr/>
        </p:nvSpPr>
        <p:spPr>
          <a:xfrm>
            <a:off x="1935193" y="885645"/>
            <a:ext cx="7387086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800" dirty="0">
                <a:latin typeface="Comic Sans MS"/>
                <a:cs typeface="Calibri"/>
              </a:rPr>
              <a:t>Well done! That’s right. </a:t>
            </a:r>
          </a:p>
          <a:p>
            <a:r>
              <a:rPr lang="en-US" sz="4800" dirty="0">
                <a:latin typeface="Comic Sans MS"/>
                <a:cs typeface="Calibri"/>
              </a:rPr>
              <a:t>She has gone </a:t>
            </a:r>
            <a:r>
              <a:rPr lang="en-US" sz="4800" dirty="0">
                <a:solidFill>
                  <a:srgbClr val="FF0000"/>
                </a:solidFill>
                <a:latin typeface="Comic Sans MS"/>
                <a:cs typeface="Calibri"/>
              </a:rPr>
              <a:t>in </a:t>
            </a:r>
            <a:r>
              <a:rPr lang="en-US" sz="4800" dirty="0">
                <a:latin typeface="Comic Sans MS"/>
                <a:cs typeface="Calibri"/>
              </a:rPr>
              <a:t>the hen house.  </a:t>
            </a:r>
          </a:p>
        </p:txBody>
      </p:sp>
      <p:pic>
        <p:nvPicPr>
          <p:cNvPr id="4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80FEE2A5-F5E7-4317-8492-C87BE762772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20552" y="2599421"/>
            <a:ext cx="3692105" cy="3671991"/>
          </a:xfrm>
          <a:prstGeom prst="rect">
            <a:avLst/>
          </a:prstGeom>
        </p:spPr>
      </p:pic>
      <p:pic>
        <p:nvPicPr>
          <p:cNvPr id="3" name="answer 1">
            <a:hlinkClick r:id="" action="ppaction://media"/>
            <a:extLst>
              <a:ext uri="{FF2B5EF4-FFF2-40B4-BE49-F238E27FC236}">
                <a16:creationId xmlns:a16="http://schemas.microsoft.com/office/drawing/2014/main" id="{5DB09196-2578-498B-B235-0AB11F3856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40007" y="303422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105814"/>
      </p:ext>
    </p:extLst>
  </p:cSld>
  <p:clrMapOvr>
    <a:masterClrMapping/>
  </p:clrMapOvr>
  <p:transition spd="med" advClick="0" advTm="15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6FB4F-09B4-4E6E-8F80-B507BC87FCF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00778" y="1666652"/>
            <a:ext cx="4813539" cy="38553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AD90437-2F22-47ED-8A7F-BD7AE85EAF0F}"/>
              </a:ext>
            </a:extLst>
          </p:cNvPr>
          <p:cNvSpPr txBox="1"/>
          <p:nvPr/>
        </p:nvSpPr>
        <p:spPr>
          <a:xfrm>
            <a:off x="637637" y="623258"/>
            <a:ext cx="3792747" cy="31700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dirty="0">
                <a:latin typeface="Comic Sans MS"/>
                <a:cs typeface="Calibri"/>
              </a:rPr>
              <a:t>Can you tell an adult in your house where  the fox is?</a:t>
            </a:r>
          </a:p>
        </p:txBody>
      </p:sp>
      <p:pic>
        <p:nvPicPr>
          <p:cNvPr id="3" name="question 2">
            <a:hlinkClick r:id="" action="ppaction://media"/>
            <a:extLst>
              <a:ext uri="{FF2B5EF4-FFF2-40B4-BE49-F238E27FC236}">
                <a16:creationId xmlns:a16="http://schemas.microsoft.com/office/drawing/2014/main" id="{8A2E4726-A84C-4AE9-B882-CD291ED82A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069517" y="260290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477743"/>
      </p:ext>
    </p:extLst>
  </p:cSld>
  <p:clrMapOvr>
    <a:masterClrMapping/>
  </p:clrMapOvr>
  <p:transition spd="med" advClick="0" advTm="15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4D93A2-58EF-4714-A2DC-A1D31C7BC50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05533" y="2773709"/>
            <a:ext cx="4396596" cy="35246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19ACDDC-1ADD-41FF-9BE8-C4547B6F8C42}"/>
              </a:ext>
            </a:extLst>
          </p:cNvPr>
          <p:cNvSpPr txBox="1"/>
          <p:nvPr/>
        </p:nvSpPr>
        <p:spPr>
          <a:xfrm>
            <a:off x="2596551" y="554966"/>
            <a:ext cx="8709802" cy="280076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400" dirty="0">
                <a:latin typeface="Comic Sans MS"/>
                <a:cs typeface="Calibri"/>
              </a:rPr>
              <a:t>The fox is </a:t>
            </a:r>
            <a:r>
              <a:rPr lang="en-US" sz="4400" dirty="0">
                <a:solidFill>
                  <a:srgbClr val="FF0000"/>
                </a:solidFill>
                <a:latin typeface="Comic Sans MS"/>
                <a:cs typeface="Calibri"/>
              </a:rPr>
              <a:t>in</a:t>
            </a:r>
            <a:r>
              <a:rPr lang="en-US" sz="4400" dirty="0">
                <a:latin typeface="Comic Sans MS"/>
                <a:cs typeface="Calibri"/>
              </a:rPr>
              <a:t> the haystack.</a:t>
            </a:r>
          </a:p>
          <a:p>
            <a:r>
              <a:rPr lang="en-US" sz="4400" dirty="0">
                <a:latin typeface="Comic Sans MS"/>
                <a:cs typeface="Calibri"/>
              </a:rPr>
              <a:t>That’s right you are working really well today. </a:t>
            </a:r>
            <a:endParaRPr lang="en-US" dirty="0">
              <a:cs typeface="Calibri"/>
            </a:endParaRPr>
          </a:p>
          <a:p>
            <a:r>
              <a:rPr lang="en-US" sz="4400" dirty="0">
                <a:latin typeface="Comic Sans MS"/>
                <a:cs typeface="Calibri"/>
              </a:rPr>
              <a:t>   </a:t>
            </a:r>
            <a:endParaRPr lang="en-US" dirty="0"/>
          </a:p>
        </p:txBody>
      </p:sp>
      <p:pic>
        <p:nvPicPr>
          <p:cNvPr id="5" name="the fox is in the haystack">
            <a:hlinkClick r:id="" action="ppaction://media"/>
            <a:extLst>
              <a:ext uri="{FF2B5EF4-FFF2-40B4-BE49-F238E27FC236}">
                <a16:creationId xmlns:a16="http://schemas.microsoft.com/office/drawing/2014/main" id="{D014FC98-B1EE-4B1A-8CC9-184F4EA675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928837" y="547837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620244"/>
      </p:ext>
    </p:extLst>
  </p:cSld>
  <p:clrMapOvr>
    <a:masterClrMapping/>
  </p:clrMapOvr>
  <p:transition spd="med" advClick="0" advTm="15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iagram&#10;&#10;Description automatically generated">
            <a:extLst>
              <a:ext uri="{FF2B5EF4-FFF2-40B4-BE49-F238E27FC236}">
                <a16:creationId xmlns:a16="http://schemas.microsoft.com/office/drawing/2014/main" id="{9EFA4E81-A082-4D56-8730-8B0A4E72D4E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42626" y="1119997"/>
            <a:ext cx="6208144" cy="49630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87B3428-339D-41B9-A7B6-4B677A67AB1D}"/>
              </a:ext>
            </a:extLst>
          </p:cNvPr>
          <p:cNvSpPr txBox="1"/>
          <p:nvPr/>
        </p:nvSpPr>
        <p:spPr>
          <a:xfrm>
            <a:off x="756249" y="1345721"/>
            <a:ext cx="3907766" cy="25545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dirty="0">
                <a:latin typeface="Comic Sans MS"/>
                <a:cs typeface="Calibri"/>
              </a:rPr>
              <a:t>Now can you tell an adult where Rosie is? </a:t>
            </a:r>
          </a:p>
        </p:txBody>
      </p:sp>
      <p:pic>
        <p:nvPicPr>
          <p:cNvPr id="4" name="question 3">
            <a:hlinkClick r:id="" action="ppaction://media"/>
            <a:extLst>
              <a:ext uri="{FF2B5EF4-FFF2-40B4-BE49-F238E27FC236}">
                <a16:creationId xmlns:a16="http://schemas.microsoft.com/office/drawing/2014/main" id="{194DEFFD-B841-40C9-A94F-318E11FF12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98158" y="389686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499785"/>
      </p:ext>
    </p:extLst>
  </p:cSld>
  <p:clrMapOvr>
    <a:masterClrMapping/>
  </p:clrMapOvr>
  <p:transition spd="med" advClick="0" advTm="15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299E7420-8899-4433-A982-895923B0211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25947" y="1968261"/>
            <a:ext cx="6596333" cy="45604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945D01-2F4C-404E-9DAC-9E529F560AE6}"/>
              </a:ext>
            </a:extLst>
          </p:cNvPr>
          <p:cNvSpPr txBox="1"/>
          <p:nvPr/>
        </p:nvSpPr>
        <p:spPr>
          <a:xfrm rot="-10800000" flipV="1">
            <a:off x="3099759" y="346604"/>
            <a:ext cx="6811993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>
                <a:latin typeface="Comic Sans MS"/>
                <a:cs typeface="Calibri"/>
              </a:rPr>
              <a:t>Yes! Rosie has </a:t>
            </a:r>
            <a:r>
              <a:rPr lang="en-US" sz="4000" dirty="0">
                <a:latin typeface="Comic Sans MS"/>
                <a:cs typeface="Calibri"/>
              </a:rPr>
              <a:t>gone </a:t>
            </a:r>
            <a:r>
              <a:rPr lang="en-US" sz="4000" dirty="0">
                <a:solidFill>
                  <a:srgbClr val="FF0000"/>
                </a:solidFill>
                <a:latin typeface="Comic Sans MS"/>
                <a:cs typeface="Calibri"/>
              </a:rPr>
              <a:t>under</a:t>
            </a:r>
            <a:r>
              <a:rPr lang="en-US" sz="4000" dirty="0">
                <a:latin typeface="Comic Sans MS"/>
                <a:cs typeface="Calibri"/>
              </a:rPr>
              <a:t> the beehive. </a:t>
            </a:r>
          </a:p>
        </p:txBody>
      </p:sp>
      <p:pic>
        <p:nvPicPr>
          <p:cNvPr id="2" name="answer 3">
            <a:hlinkClick r:id="" action="ppaction://media"/>
            <a:extLst>
              <a:ext uri="{FF2B5EF4-FFF2-40B4-BE49-F238E27FC236}">
                <a16:creationId xmlns:a16="http://schemas.microsoft.com/office/drawing/2014/main" id="{68443B9E-D0B7-428C-88A7-C725FAB49B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 flipV="1">
            <a:off x="657208" y="644872"/>
            <a:ext cx="759004" cy="923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487970"/>
      </p:ext>
    </p:extLst>
  </p:cSld>
  <p:clrMapOvr>
    <a:masterClrMapping/>
  </p:clrMapOvr>
  <p:transition spd="med" advClick="0" advTm="15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</TotalTime>
  <Words>132</Words>
  <Application>Microsoft Office PowerPoint</Application>
  <PresentationFormat>Widescreen</PresentationFormat>
  <Paragraphs>34</Paragraphs>
  <Slides>20</Slides>
  <Notes>0</Notes>
  <HiddenSlides>0</HiddenSlides>
  <MMClips>20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Comic Sans MS</vt:lpstr>
      <vt:lpstr>Segoe UI</vt:lpstr>
      <vt:lpstr>office theme</vt:lpstr>
      <vt:lpstr>Hello boys and girls Hope you are all well today.</vt:lpstr>
      <vt:lpstr>   Today we are going to learn some new words and actions from the story of Rosie's Walk.   </vt:lpstr>
      <vt:lpstr>The words that we are going to look at today are.  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Can you get an adult to help you get these objects before we continue. 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Linda Hall</cp:lastModifiedBy>
  <cp:revision>752</cp:revision>
  <dcterms:created xsi:type="dcterms:W3CDTF">2021-01-25T12:47:45Z</dcterms:created>
  <dcterms:modified xsi:type="dcterms:W3CDTF">2021-02-20T15:36:49Z</dcterms:modified>
</cp:coreProperties>
</file>