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BFB0-0384-4419-A755-B2A785B0D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865C7-0432-4722-B67E-EB04EA7F3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A2F5C-5465-4D8F-AC48-FB88D31A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482EA-8C0E-44CB-8ACC-6C0B4450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24D3-A23B-412A-B319-F4D49DBB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9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570C-61E2-42A5-AAC2-70E4D8AE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A06F9-2B8A-4FC7-8070-12958711E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E0762-AC02-4FB3-BC99-A923C8F0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DD92-1F7D-4650-9959-2091EB8F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6E33C-4BFF-47D9-91E8-A0A44CAE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92B21F-394B-4CFD-8541-4A3B0E528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73462-1A66-4818-AC1A-5E5C2D8CD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1EF25-8C5B-4D1E-8AAF-359351C7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A9D-A0F2-4BB7-8393-9D75940E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C5C4-6B3E-4F7E-8A48-0496395E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3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89FF-8B54-4C4E-B7B9-55F58C6EE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1F1DC-4F3C-47C6-98DF-65EB1245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A06A6-EE6A-4398-BC45-094BEC97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88EED-DE79-4E9F-BDA9-1D8E0EC4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9CAC-F581-4623-97D0-9E0E1267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9C55-DE38-43AA-B516-C5E2E278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61D1C-7B00-487C-8C73-34F2DC9D6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E1A1E-9EFF-4CC6-B418-39315544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96A5D-A672-4B5E-BAC9-658FB9F4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CF4FF-5D14-4C78-AD6C-0E5A775E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8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B392A-F3C5-479C-94F2-63FCE4C7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80E1C-2FEB-46F7-9CBC-84A623B3A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0D6E2-548F-478B-9909-D0EBC6385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70E33-ABED-4368-9FFF-446D3E11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5B48F-2E5C-4268-9DE1-3E2D4A51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2D475-B1EA-4A0B-855B-62289555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B2B6-BAC4-4FF4-AACE-10ABC51A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07BBE-741D-41E9-B036-04764EC7A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B8D6C-4775-46BA-90CC-FFA34BC25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C5BDD-1A68-4E16-9EA8-2D1045FCF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5B978-6D54-430D-8A3C-9CE83F602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810D90-57B5-49E9-8C58-153B8FBB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ACF21-1F5F-4FAA-9434-EDFE1E7D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7731D-6ECC-44F1-96CB-1DEFEF97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4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5503-C388-4B80-97C3-CF3E0781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63997-20AE-4F45-8063-D471ADA9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8EF02-3F19-44F1-8A63-A4403BD9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4553A-F059-45DC-8F2B-FFDC5303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3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3D5F40-EB2A-4334-A2E9-4CEA293F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29C39-B466-4F69-84E9-623820AB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B7404-8F29-4C90-A13E-C837AB8D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3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21D5-1DF1-4A3A-92F5-ADFFC40A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1AEC2-FE9E-4AE8-A788-85FD5D51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AECA7-576C-49B6-9DC4-92C4E868F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0A20C-125B-45BF-B211-94B8BF3B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53AA7-EA26-491B-A895-1DDA857D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FAE2E-07D9-461D-857A-2D4050C5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0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3E23-6B23-42EC-BC2C-F3AC5548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37DDC-5DB8-46DF-988C-92DF4B2FA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3E132-5736-44E8-8877-AC0C5E8AD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28FB1-B55A-4F90-81C9-89965D73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06BC5-E8AD-494B-B291-9292B55B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89645-2062-4741-B0C0-D5DC8D49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53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92232B-DE40-4169-BE75-B8AA5DC71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47DC9-1274-4363-8A3A-50CC4E086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2701-D3AD-411B-B9EE-04966C3E7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DBE6-D87F-4B5B-9F77-59058FADF3B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E73E8-033B-444B-A693-47DFB79CF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5F7AF-43CA-4DD7-BE35-2CD99EEFC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A5ABF-E3B1-4D33-9CE9-7F521D052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3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809F-888D-475C-83CA-FD1CBA2837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Rag the rat- story 1</a:t>
            </a:r>
          </a:p>
        </p:txBody>
      </p:sp>
    </p:spTree>
    <p:extLst>
      <p:ext uri="{BB962C8B-B14F-4D97-AF65-F5344CB8AC3E}">
        <p14:creationId xmlns:p14="http://schemas.microsoft.com/office/powerpoint/2010/main" val="142280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547A08-C355-4859-B394-9D9AB0A13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48" y="0"/>
            <a:ext cx="6173960" cy="64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2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6BA10A-CAD1-4404-ADBB-1DE41F16A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203"/>
            <a:ext cx="6336486" cy="671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1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281C15-715B-4CE2-8358-9EA25A782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798" y="87700"/>
            <a:ext cx="5419288" cy="661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2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B3A9A2-1E68-4C6A-BA4F-992D98101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856" y="23830"/>
            <a:ext cx="5557803" cy="669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A93FB-3573-43FB-9BAA-5CAE3732D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826" y="61008"/>
            <a:ext cx="5251337" cy="63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8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39ECF7-B1AE-47EE-BDB9-9C60B2F41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788" y="113785"/>
            <a:ext cx="5422914" cy="660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7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Rag the rat- story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 the rat- story 1</dc:title>
  <dc:creator>nicola lawson</dc:creator>
  <cp:lastModifiedBy>nicola lawson</cp:lastModifiedBy>
  <cp:revision>2</cp:revision>
  <dcterms:created xsi:type="dcterms:W3CDTF">2021-01-21T14:26:52Z</dcterms:created>
  <dcterms:modified xsi:type="dcterms:W3CDTF">2021-01-21T14:34:27Z</dcterms:modified>
</cp:coreProperties>
</file>