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8BFB0-0384-4419-A755-B2A785B0D7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C865C7-0432-4722-B67E-EB04EA7F3D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AA2F5C-5465-4D8F-AC48-FB88D31A3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CDBE6-D87F-4B5B-9F77-59058FADF3B1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A482EA-8C0E-44CB-8ACC-6C0B44504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5D24D3-A23B-412A-B319-F4D49DBB3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5ABF-E3B1-4D33-9CE9-7F521D0524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190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6570C-61E2-42A5-AAC2-70E4D8AE4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AA06F9-2B8A-4FC7-8070-12958711E6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AE0762-AC02-4FB3-BC99-A923C8F0F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CDBE6-D87F-4B5B-9F77-59058FADF3B1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4BDD92-1F7D-4650-9959-2091EB8F2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76E33C-4BFF-47D9-91E8-A0A44CAE5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5ABF-E3B1-4D33-9CE9-7F521D0524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1560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92B21F-394B-4CFD-8541-4A3B0E528E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B73462-1A66-4818-AC1A-5E5C2D8CDA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91EF25-8C5B-4D1E-8AAF-359351C70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CDBE6-D87F-4B5B-9F77-59058FADF3B1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8C2A9D-A0F2-4BB7-8393-9D75940E7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F5C5C4-6B3E-4F7E-8A48-0496395E7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5ABF-E3B1-4D33-9CE9-7F521D0524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4931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889FF-8B54-4C4E-B7B9-55F58C6EEA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01F1DC-4F3C-47C6-98DF-65EB124583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7A06A6-EE6A-4398-BC45-094BEC97B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CDBE6-D87F-4B5B-9F77-59058FADF3B1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F88EED-DE79-4E9F-BDA9-1D8E0EC49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199CAC-F581-4623-97D0-9E0E12676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5ABF-E3B1-4D33-9CE9-7F521D0524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5003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E9C55-DE38-43AA-B516-C5E2E278B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761D1C-7B00-487C-8C73-34F2DC9D6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2E1A1E-9EFF-4CC6-B418-393155440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CDBE6-D87F-4B5B-9F77-59058FADF3B1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96A5D-A672-4B5E-BAC9-658FB9F4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DCF4FF-5D14-4C78-AD6C-0E5A775E2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5ABF-E3B1-4D33-9CE9-7F521D0524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0984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B392A-F3C5-479C-94F2-63FCE4C7D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C80E1C-2FEB-46F7-9CBC-84A623B3AE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B0D6E2-548F-478B-9909-D0EBC63854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970E33-ABED-4368-9FFF-446D3E110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CDBE6-D87F-4B5B-9F77-59058FADF3B1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C5B48F-2E5C-4268-9DE1-3E2D4A51E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C2D475-B1EA-4A0B-855B-622895556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5ABF-E3B1-4D33-9CE9-7F521D0524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2908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8B2B6-BAC4-4FF4-AACE-10ABC51AC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607BBE-741D-41E9-B036-04764EC7A6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0B8D6C-4775-46BA-90CC-FFA34BC25E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3C5BDD-1A68-4E16-9EA8-2D1045FCF4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55B978-6D54-430D-8A3C-9CE83F6022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810D90-57B5-49E9-8C58-153B8FBB6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CDBE6-D87F-4B5B-9F77-59058FADF3B1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BACF21-1F5F-4FAA-9434-EDFE1E7D5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87731D-6ECC-44F1-96CB-1DEFEF97C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5ABF-E3B1-4D33-9CE9-7F521D0524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2245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45503-C388-4B80-97C3-CF3E0781B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4F63997-20AE-4F45-8063-D471ADA98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CDBE6-D87F-4B5B-9F77-59058FADF3B1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18EF02-3F19-44F1-8A63-A4403BD9A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C4553A-F059-45DC-8F2B-FFDC53031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5ABF-E3B1-4D33-9CE9-7F521D0524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9033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3D5F40-EB2A-4334-A2E9-4CEA293FD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CDBE6-D87F-4B5B-9F77-59058FADF3B1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329C39-B466-4F69-84E9-623820AB1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9B7404-8F29-4C90-A13E-C837AB8D3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5ABF-E3B1-4D33-9CE9-7F521D0524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3438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021D5-1DF1-4A3A-92F5-ADFFC40AF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C1AEC2-FE9E-4AE8-A788-85FD5D516E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6AECA7-576C-49B6-9DC4-92C4E868FA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30A20C-125B-45BF-B211-94B8BF3BE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CDBE6-D87F-4B5B-9F77-59058FADF3B1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753AA7-EA26-491B-A895-1DDA857D9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7FAE2E-07D9-461D-857A-2D4050C58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5ABF-E3B1-4D33-9CE9-7F521D0524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9054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A3E23-6B23-42EC-BC2C-F3AC55482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837DDC-5DB8-46DF-988C-92DF4B2FAB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63E132-5736-44E8-8877-AC0C5E8ADD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C28FB1-B55A-4F90-81C9-89965D73D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CDBE6-D87F-4B5B-9F77-59058FADF3B1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606BC5-E8AD-494B-B291-9292B55B5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389645-2062-4741-B0C0-D5DC8D498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5ABF-E3B1-4D33-9CE9-7F521D0524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8533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92232B-DE40-4169-BE75-B8AA5DC71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A47DC9-1274-4363-8A3A-50CC4E0869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FE2701-D3AD-411B-B9EE-04966C3E73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5CDBE6-D87F-4B5B-9F77-59058FADF3B1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BE73E8-033B-444B-A693-47DFB79CF1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A5F7AF-43CA-4DD7-BE35-2CD99EEFC7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3A5ABF-E3B1-4D33-9CE9-7F521D0524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4630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A3809F-888D-475C-83CA-FD1CBA2837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Rag the rat- story 1</a:t>
            </a:r>
          </a:p>
        </p:txBody>
      </p:sp>
    </p:spTree>
    <p:extLst>
      <p:ext uri="{BB962C8B-B14F-4D97-AF65-F5344CB8AC3E}">
        <p14:creationId xmlns:p14="http://schemas.microsoft.com/office/powerpoint/2010/main" val="1422802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3547A08-C355-4859-B394-9D9AB0A137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648" y="0"/>
            <a:ext cx="6173960" cy="6445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4729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E6BA10A-CAD1-4404-ADBB-1DE41F16A3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203"/>
            <a:ext cx="6336486" cy="6715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4317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9281C15-715B-4CE2-8358-9EA25A7825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7798" y="87700"/>
            <a:ext cx="5419288" cy="6612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025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9B3A9A2-1E68-4C6A-BA4F-992D981012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7856" y="23830"/>
            <a:ext cx="5557803" cy="6691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893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01A93FB-3573-43FB-9BAA-5CAE3732DB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2826" y="61008"/>
            <a:ext cx="5251337" cy="6354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3087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939ECF7-B1AE-47EE-BDB9-9C60B2F410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2788" y="113785"/>
            <a:ext cx="5422914" cy="6601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971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4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</Words>
  <Application>Microsoft Office PowerPoint</Application>
  <PresentationFormat>Widescreen</PresentationFormat>
  <Paragraphs>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Arial</vt:lpstr>
      <vt:lpstr>Office Theme</vt:lpstr>
      <vt:lpstr>Rag the rat- story 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Rag the rat- story 1</dc:title>
  <dc:creator>nicola lawson</dc:creator>
  <cp:lastModifiedBy>nicola lawson</cp:lastModifiedBy>
  <cp:revision>2</cp:revision>
  <dcterms:created xsi:type="dcterms:W3CDTF">2021-01-21T14:26:52Z</dcterms:created>
  <dcterms:modified xsi:type="dcterms:W3CDTF">2021-01-21T14:34:27Z</dcterms:modified>
</cp:coreProperties>
</file>