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7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3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4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6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5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7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7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E026-B318-4D71-BCFF-D61270517B9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D13C-53EC-4723-BBC1-8438503A6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1537493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95" y="650083"/>
            <a:ext cx="9449080" cy="5336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2247" y="5986463"/>
            <a:ext cx="9074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have soft fur to keep them warm.</a:t>
            </a:r>
            <a:endParaRPr lang="en-GB" sz="4400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9207" y="5376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1537493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82247" y="5986463"/>
            <a:ext cx="9074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can be many different colours.</a:t>
            </a:r>
            <a:endParaRPr lang="en-GB" sz="4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850107"/>
            <a:ext cx="9748838" cy="513635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1085" y="5761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1537493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28587" y="5957888"/>
            <a:ext cx="13858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can be kept as a pet or live in the wild like a park.</a:t>
            </a:r>
            <a:endParaRPr lang="en-GB" sz="4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2" y="751058"/>
            <a:ext cx="9972675" cy="533445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1875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1537493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972175"/>
            <a:ext cx="13858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are small animals with long ears and large feet.</a:t>
            </a:r>
            <a:endParaRPr lang="en-GB" sz="4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662123"/>
            <a:ext cx="9129713" cy="551260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575" y="-1183061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00812" y="1955426"/>
            <a:ext cx="6443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have sharp nails to help them dig.</a:t>
            </a:r>
            <a:endParaRPr lang="en-GB" sz="4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2" y="10739"/>
            <a:ext cx="5915226" cy="718259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1475" y="531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575" y="-1183061"/>
            <a:ext cx="9144000" cy="2387600"/>
          </a:xfrm>
        </p:spPr>
        <p:txBody>
          <a:bodyPr/>
          <a:lstStyle/>
          <a:p>
            <a:r>
              <a:rPr lang="en-GB" dirty="0" smtClean="0"/>
              <a:t>All about rabbits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43587" y="2312614"/>
            <a:ext cx="6443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They have very strong legs and can jump up high. </a:t>
            </a:r>
            <a:endParaRPr lang="en-GB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4" y="925070"/>
            <a:ext cx="5257799" cy="458059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81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All about rabbits</vt:lpstr>
      <vt:lpstr>All about rabbits</vt:lpstr>
      <vt:lpstr>All about rabbits</vt:lpstr>
      <vt:lpstr>All about rabbits</vt:lpstr>
      <vt:lpstr>All about rabbits</vt:lpstr>
      <vt:lpstr>All about rabbits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Nikki</dc:creator>
  <cp:lastModifiedBy>Harris, Nikki</cp:lastModifiedBy>
  <cp:revision>5</cp:revision>
  <dcterms:created xsi:type="dcterms:W3CDTF">2021-01-26T11:23:13Z</dcterms:created>
  <dcterms:modified xsi:type="dcterms:W3CDTF">2021-01-26T12:06:22Z</dcterms:modified>
</cp:coreProperties>
</file>