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8518C-63EF-4288-8E49-FE0A2D25C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6AD6B-F922-4BC8-848C-64075C6D2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07DB0-D28C-4D70-BC65-6D48B932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B1A3-DB9B-4724-8CEB-EEC3F8C074E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4518D-5B55-4E24-894B-D216BC0DA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9DB71-DEB0-469A-855C-CB2D7509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B509-C729-4144-9CA2-F26B9EA7D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18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894F-BA7B-4CFD-B1AE-518098DD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4B116-B973-415F-A58C-A32CAE193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D8AF0-2216-4E01-AD56-B50CD5C6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B1A3-DB9B-4724-8CEB-EEC3F8C074E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ACE08-ED62-4F57-881C-F806EE0F3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D0226-12E4-4E69-A12E-ABDDA106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B509-C729-4144-9CA2-F26B9EA7D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10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CD2CE1-B8DE-41EE-8D68-F0751E868D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FC945-7200-4F19-AA5C-1E787C432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E1EA7-2911-4A01-A2B2-A262333D3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B1A3-DB9B-4724-8CEB-EEC3F8C074E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3E03D-4B3D-4022-9404-4004BE0A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B7B73-9F45-402A-B148-8DE32E6F0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B509-C729-4144-9CA2-F26B9EA7D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80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D71A-D9E5-4867-B638-67F14E45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B3624-401B-4007-B59D-41DD488A6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3D771-5C3B-4D3C-8B1B-CF9E4A64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B1A3-DB9B-4724-8CEB-EEC3F8C074E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AB727-ABA9-4A2F-B5BD-B77E9BE0D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E1096-1E43-4351-B777-D007466E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B509-C729-4144-9CA2-F26B9EA7D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52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5479A-CAFD-410E-B34B-EB076435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782B5-C80D-49F4-9911-B9FF75F1D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A5D6E-226B-4230-9468-5CEC5C054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B1A3-DB9B-4724-8CEB-EEC3F8C074E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3C8B9-9A5B-4979-B093-9F1CF5883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01BC2-6E80-494F-A97E-789C6F4B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B509-C729-4144-9CA2-F26B9EA7D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17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F551E-216E-4445-9C7E-58EC8F2E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A3AE5-3F53-48B3-BB0E-EDD152FA1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A46CC-4EC2-4D18-8581-DF73FB1C5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E2BBD-F870-4DDE-BB9E-3BECBBACF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B1A3-DB9B-4724-8CEB-EEC3F8C074E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AFAF0-9C82-4541-BBA6-B263558CF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F4867-DF73-416D-AF16-8BC93E449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B509-C729-4144-9CA2-F26B9EA7D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29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7E84-EDA4-4EA2-85E5-22532050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C4356-563D-4364-A0B7-A1248E61E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25214-2893-4049-91A8-73A61A5A9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41BBB3-04AB-4C15-B613-0D47A5AC3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95FEC6-6369-49A0-A6B5-B56047076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5A41E0-EF76-4024-9279-E02CFB1D5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B1A3-DB9B-4724-8CEB-EEC3F8C074E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DD7B7-1924-4914-8E57-9A962FFF9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5E75FC-03F9-482A-86C0-1B5F1E8F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B509-C729-4144-9CA2-F26B9EA7D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4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66BE-9F9A-4F5F-9A0E-EC47D120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E6ED0-337F-422F-8EDA-BD2AA2578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B1A3-DB9B-4724-8CEB-EEC3F8C074E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C0775-F313-412C-9E54-FC37C596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22AE7-4BDE-4ABD-A7A1-C1B7881C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B509-C729-4144-9CA2-F26B9EA7D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04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0C2F3D-313C-450B-ADDF-78BF5A094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B1A3-DB9B-4724-8CEB-EEC3F8C074E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0E335B-8C3B-4858-A43C-49996CE8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FAAC0-BD13-4D66-BD55-7435EA59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B509-C729-4144-9CA2-F26B9EA7D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93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938DB-621E-4A0C-ACAC-1E190949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78744-9F2A-49CF-AC4C-C2A8B6D70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1BE83-E533-4958-85DE-17297964F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6D3E-48ED-4381-BA47-D563C84C1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B1A3-DB9B-4724-8CEB-EEC3F8C074E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B58A1-8AF5-4146-9CA4-5C3ADC492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EE1E8-5E2E-4693-92DB-76B07E4E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B509-C729-4144-9CA2-F26B9EA7D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2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F2D1-E479-42A3-923B-4BE63DF48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7FA6B-3FA5-41A8-A6BE-B16AA42F2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558F2-C02E-47C5-91C5-57D08E304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2074C-A310-4FD0-B83D-32CCABD6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B1A3-DB9B-4724-8CEB-EEC3F8C074E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C43E2-336A-41A7-A90D-B3D331690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2773D-CCCD-48D2-A4C8-52707B18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B509-C729-4144-9CA2-F26B9EA7D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31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947900-C37D-41A3-85A3-0BB56AA5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FCB1B-8843-48B0-B6DE-50DD227E5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89F35-EFA1-4064-8468-47EBFD75F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1B1A3-DB9B-4724-8CEB-EEC3F8C074E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4A20C-D022-4283-AF05-92A5C02AB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0CAB9-5A28-48EB-B689-5DECE5681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B509-C729-4144-9CA2-F26B9EA7D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25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C35C0-2A57-44E8-8E52-E75D6F85B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3" y="95250"/>
            <a:ext cx="8810625" cy="676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B10C82-02E6-4FA5-ADC8-388184D095BA}"/>
              </a:ext>
            </a:extLst>
          </p:cNvPr>
          <p:cNvSpPr/>
          <p:nvPr/>
        </p:nvSpPr>
        <p:spPr>
          <a:xfrm>
            <a:off x="8673483" y="0"/>
            <a:ext cx="337022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1.Why do Bryn and Glyn not have long to investigate?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EE994-F88B-4AEE-AA59-F92709FFCB18}"/>
              </a:ext>
            </a:extLst>
          </p:cNvPr>
          <p:cNvSpPr/>
          <p:nvPr/>
        </p:nvSpPr>
        <p:spPr>
          <a:xfrm>
            <a:off x="8755706" y="3592651"/>
            <a:ext cx="337022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What was the donkey’s saddle decorated with?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837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B1B442-8ABA-4FDA-A840-3F1DACA6C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47625"/>
            <a:ext cx="8848725" cy="676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B75C45-B237-4AE6-97D7-80F4C2AAABB6}"/>
              </a:ext>
            </a:extLst>
          </p:cNvPr>
          <p:cNvSpPr/>
          <p:nvPr/>
        </p:nvSpPr>
        <p:spPr>
          <a:xfrm>
            <a:off x="8673483" y="0"/>
            <a:ext cx="337022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When did the donkey say he was near the blanket?</a:t>
            </a:r>
          </a:p>
        </p:txBody>
      </p:sp>
    </p:spTree>
    <p:extLst>
      <p:ext uri="{BB962C8B-B14F-4D97-AF65-F5344CB8AC3E}">
        <p14:creationId xmlns:p14="http://schemas.microsoft.com/office/powerpoint/2010/main" val="276719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D6EA9F-EB8A-42A8-AD84-CA9F049E9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0"/>
            <a:ext cx="8877300" cy="6743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612B58-08AE-4307-B1DD-AC65F1DC07BE}"/>
              </a:ext>
            </a:extLst>
          </p:cNvPr>
          <p:cNvSpPr/>
          <p:nvPr/>
        </p:nvSpPr>
        <p:spPr>
          <a:xfrm>
            <a:off x="8673483" y="0"/>
            <a:ext cx="337022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4.What clue did the seagulls leave behind?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5988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42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Cook, Sarah</cp:lastModifiedBy>
  <cp:revision>1</cp:revision>
  <dcterms:created xsi:type="dcterms:W3CDTF">2021-02-24T18:04:21Z</dcterms:created>
  <dcterms:modified xsi:type="dcterms:W3CDTF">2021-03-01T08:15:36Z</dcterms:modified>
</cp:coreProperties>
</file>