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58D67-1EA1-480C-8DC0-ECF446FBD3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B55189-E115-4BF7-BA9A-F47102A70E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D4B0D-5910-4A12-B2BB-586F4E4A8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C7E7-2E50-4323-857D-BC787F807ACA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137B8-C108-4A27-A461-A64C4F0BE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62695-8366-41E8-8250-75E36F43B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7C3E-1F57-4F15-AEBA-C5F66B9BE7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759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8A061-1AAA-4D36-A129-8C321B495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5B2992-3304-4821-9EF6-57A8688D02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2D99E-EF47-49A7-A901-248A437A4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C7E7-2E50-4323-857D-BC787F807ACA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05820-3A58-493D-99D0-09E045EA8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CEE09-BD8E-47E2-9BB7-0F5DEA0E9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7C3E-1F57-4F15-AEBA-C5F66B9BE7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506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F4E463-84E0-40D7-A37F-515BA7F6F0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1C8D16-BDE0-439D-AAD2-D68758DA9E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021A4-FD68-470E-A1CB-0261CCDFA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C7E7-2E50-4323-857D-BC787F807ACA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6B626-D7F3-4C38-9252-3FD393E6B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E159B-D589-4E8F-AB74-D6C933FFE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7C3E-1F57-4F15-AEBA-C5F66B9BE7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31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17BB8-25D9-4BB6-AF4D-0F9BA32A7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7EE58-720A-4858-AADE-3B077100CE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2795-4062-4114-935F-404FBAB6A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C7E7-2E50-4323-857D-BC787F807ACA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A70236-0A9A-4766-94C1-30B3440F4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CF180-47D6-48BC-AEE1-0FEC924C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7C3E-1F57-4F15-AEBA-C5F66B9BE7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161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A48F2-B1CD-4BD8-B0EB-087754967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E55945-010A-47EB-9BCE-F24C12BB4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48823-AB98-46B0-BFAD-466F27555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C7E7-2E50-4323-857D-BC787F807ACA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BDF8C-EA71-4F48-AB56-A3D1C249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F8F82-2FE0-4DA0-BEA8-023DE9031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7C3E-1F57-4F15-AEBA-C5F66B9BE7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601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45EF5-F7F3-4A5E-B57D-492C087E5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63C42-2323-4EFD-B11A-4CA470BEEA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C8191E-BA31-482B-A6B7-2357066B18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871063-3402-4D56-A675-CC92F8787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C7E7-2E50-4323-857D-BC787F807ACA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BE4641-F9A3-47BC-9ECB-EF1A6636F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FCC5E5-43AD-451E-8A0D-46D2DE1E6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7C3E-1F57-4F15-AEBA-C5F66B9BE7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502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BB60F-9B70-4A52-A5AD-EE9F5EB55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C54A69-3A25-45D6-A9FF-09B105D7B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2F7B05-3667-41D0-AE20-F64F4C80E4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9D5C26-9264-4DE5-9E92-0F15B7E165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4E8453-5DE1-43F2-A6AE-A9241B0124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3C676B-6E9E-4416-A4EC-DD0FEED30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C7E7-2E50-4323-857D-BC787F807ACA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BD5FAB-A193-4296-8C1D-D8DADBCFA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AADE13-C251-42FD-8D5C-764AE537A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7C3E-1F57-4F15-AEBA-C5F66B9BE7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483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E3741-A466-4708-8A04-C5B271059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75A019-6FEC-4AA4-BB91-CBF8B19D7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C7E7-2E50-4323-857D-BC787F807ACA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AEF3E9-C466-44FE-B228-1E42D1FDD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5CCE83-4CF9-48BE-9D17-B8805F233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7C3E-1F57-4F15-AEBA-C5F66B9BE7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508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73E648-E615-41C8-9F4E-3BEA66CBB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C7E7-2E50-4323-857D-BC787F807ACA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7F909C-4AB5-42F5-8D79-117715966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CD27FE-CFE8-41B2-84D5-2BC57C8EB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7C3E-1F57-4F15-AEBA-C5F66B9BE7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414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87B08-3FEB-4A7A-8CC3-F5C30F4E9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CB8A1-D39C-4933-9B75-C74EA5438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4FF5A0-B066-496C-B1E6-E8D45C5D5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F2E35-0096-4736-A682-4F8065ABC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C7E7-2E50-4323-857D-BC787F807ACA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21CD6D-3C6D-4E74-A651-38BA855C7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2A302D-B4B2-4809-8B98-17E428F08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7C3E-1F57-4F15-AEBA-C5F66B9BE7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675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E065D-85F2-428C-A6FD-02130C5ED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708753-6FBC-4E7C-8A99-F7FB08FE27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4AE1C2-CCBC-4C11-8574-0BC7A98A9A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10A1E6-76C2-4E9F-BA19-B620BEA3C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C7E7-2E50-4323-857D-BC787F807ACA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C62EE-0CFD-4EFE-B0FF-17BBDBBDC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832CD-5942-4631-9EFC-9AF4086CB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7C3E-1F57-4F15-AEBA-C5F66B9BE7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140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9F463D-9DF6-4A83-89EE-D1769D524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CE4E4F-ECB6-464A-B4AF-277A297AFE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A30D3-8C1B-4575-93DA-2D5D039265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8C7E7-2E50-4323-857D-BC787F807ACA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B9185-BC35-465E-B5FB-EA6B08DD69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2DD33-8F69-4A0B-9513-CE84F5FEF1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67C3E-1F57-4F15-AEBA-C5F66B9BE7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018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40B5960-1A81-45D1-B8DD-E4C630E30B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7982" y="2078038"/>
            <a:ext cx="8799444" cy="1655762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sz="5200" dirty="0">
                <a:latin typeface="Arial" panose="020B0604020202020204" pitchFamily="34" charset="0"/>
                <a:cs typeface="Arial" panose="020B0604020202020204" pitchFamily="34" charset="0"/>
              </a:rPr>
              <a:t>Guided Reading</a:t>
            </a:r>
          </a:p>
        </p:txBody>
      </p:sp>
    </p:spTree>
    <p:extLst>
      <p:ext uri="{BB962C8B-B14F-4D97-AF65-F5344CB8AC3E}">
        <p14:creationId xmlns:p14="http://schemas.microsoft.com/office/powerpoint/2010/main" val="1970754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0F2FC7-C336-47DA-97C2-94020940DF2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456" t="24336" r="50978" b="46858"/>
          <a:stretch/>
        </p:blipFill>
        <p:spPr>
          <a:xfrm>
            <a:off x="185527" y="884582"/>
            <a:ext cx="6147591" cy="508883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A574F0E-72BF-4EE9-97A7-7D10C414721A}"/>
              </a:ext>
            </a:extLst>
          </p:cNvPr>
          <p:cNvSpPr txBox="1"/>
          <p:nvPr/>
        </p:nvSpPr>
        <p:spPr>
          <a:xfrm>
            <a:off x="6333118" y="1855304"/>
            <a:ext cx="5062331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Recapping our predictions from yesterday.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Can you share with someone at home what your prediction was for Chapter 3?</a:t>
            </a:r>
          </a:p>
        </p:txBody>
      </p:sp>
    </p:spTree>
    <p:extLst>
      <p:ext uri="{BB962C8B-B14F-4D97-AF65-F5344CB8AC3E}">
        <p14:creationId xmlns:p14="http://schemas.microsoft.com/office/powerpoint/2010/main" val="499615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7AB44C8-309B-4B21-87B5-B589D417CE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457" t="25813" r="32174" b="31198"/>
          <a:stretch/>
        </p:blipFill>
        <p:spPr>
          <a:xfrm>
            <a:off x="397566" y="968347"/>
            <a:ext cx="7812710" cy="49213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C1437A6-C097-4E38-BBBC-818A6FD43CCB}"/>
              </a:ext>
            </a:extLst>
          </p:cNvPr>
          <p:cNvSpPr txBox="1"/>
          <p:nvPr/>
        </p:nvSpPr>
        <p:spPr>
          <a:xfrm>
            <a:off x="8210276" y="3088885"/>
            <a:ext cx="377829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Why do you think Otto was confused when Miss Underwood asked him to work in a ‘pear’?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Why do you think the teacher chose Jo to work with Otto?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8865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43E3821-C3FF-421F-AE73-24A042FC10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782" t="26462" r="32609" b="26172"/>
          <a:stretch/>
        </p:blipFill>
        <p:spPr>
          <a:xfrm>
            <a:off x="106017" y="573156"/>
            <a:ext cx="8066302" cy="57116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548EA5F-5843-4656-9E58-2BF97FCC769D}"/>
              </a:ext>
            </a:extLst>
          </p:cNvPr>
          <p:cNvSpPr txBox="1"/>
          <p:nvPr/>
        </p:nvSpPr>
        <p:spPr>
          <a:xfrm>
            <a:off x="8887937" y="2767279"/>
            <a:ext cx="277397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Do you think Charlie and Josh will find the next clue? If not why not?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What do you think Jo and Otto will do? Why do you think that?</a:t>
            </a:r>
          </a:p>
        </p:txBody>
      </p:sp>
    </p:spTree>
    <p:extLst>
      <p:ext uri="{BB962C8B-B14F-4D97-AF65-F5344CB8AC3E}">
        <p14:creationId xmlns:p14="http://schemas.microsoft.com/office/powerpoint/2010/main" val="2614535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D08675F-72BF-4385-A274-B866D30C817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326" t="25108" r="33696" b="28105"/>
          <a:stretch/>
        </p:blipFill>
        <p:spPr>
          <a:xfrm>
            <a:off x="185530" y="371061"/>
            <a:ext cx="7485999" cy="547314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43FA49-2668-49C7-84F7-1DFEE01B02F2}"/>
              </a:ext>
            </a:extLst>
          </p:cNvPr>
          <p:cNvSpPr txBox="1"/>
          <p:nvPr/>
        </p:nvSpPr>
        <p:spPr>
          <a:xfrm>
            <a:off x="8768667" y="1303588"/>
            <a:ext cx="277397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Why do you think Charlie stuck his foot out?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Was the decision to turn right a good one? If not why not?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Can predict what might happen next? Can you share your prediction with some at home.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218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130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Bekki Conroy</dc:creator>
  <cp:lastModifiedBy>Bekki Conroy</cp:lastModifiedBy>
  <cp:revision>3</cp:revision>
  <dcterms:created xsi:type="dcterms:W3CDTF">2021-02-04T09:15:29Z</dcterms:created>
  <dcterms:modified xsi:type="dcterms:W3CDTF">2021-02-04T09:39:04Z</dcterms:modified>
</cp:coreProperties>
</file>