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0T15:45:52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872">
    <iact:property name="dataType"/>
    <iact:actionData xml:id="d0">
      <inkml:trace xmlns:inkml="http://www.w3.org/2003/InkML" xml:id="stk0" contextRef="#ctx0" brushRef="#br0">5285 5945 0,'35'0'167,"-35"35"-140,34 34 75,-34-34-92,0 34 22,0-34-16,35 0 0,-35 0 0,0-1-8,0 1 16,0 35-16,0-1 16,35-69-16,-35 35 8,0 0 117,0 0-89,35-1-42,-35 1 107,0 0-101,35 0 72,-35-1-55,0 1-10,0 0 25,0 0-32,0-1 18,69-34 161,1 0-173,-36 0 7,1 0-9,35 0-8,-36 0 16,1 0-15,0 0 82,0 0-47,0 0-24,34 0 20,-34 0-16,34 0 4,-34-34 93,0-36-82,0 35 1,-35 1-15,35 34 2,-1-35-7,-34 0-8,35 0 16,-35 1 0,0-1 2,35 0-12,-35 0 70,35-104 0,-35 104-65,0 1-13,0-1 9,0 0 5,0 0-8,0 1 4,0-1 8,0 0-8,0 0 2,0 1 0,0-1 50,34 35 154,-34 35-203,0 34 0,0-34 2,0 0 0,0-1-2,0 1 4,0 35 33,0-36-12,0 1-16,0 35-4,0-1-16,0-34 0,0 0 0,0 0 20,0 34 10,-34 1 48,34-36-19,0 71-4,34-71 138,1 1-134,0-35 71,0 0-116,-1-35-12,1 35 9,0 0 55,0 0-50,0-34-5</inkml:trace>
    </iact:actionData>
  </iact:action>
  <iact:action type="add" startTime="13048">
    <iact:property name="dataType"/>
    <iact:actionData xml:id="d1">
      <inkml:trace xmlns:inkml="http://www.w3.org/2003/InkML" xml:id="stk1" contextRef="#ctx0" brushRef="#br0">7336 5910 0,'0'35'223,"0"0"-180,0-1 5,0 1 1,0 0 22,0 0-42,0-1-8,0 1 75,35 0-89,0 0 9,-35-1 3,0 36-15,0-35 36,35-1-22,-35 1 12,0 0-6,0 0 16,34-35-24,-34 35 18,0-1 44,0 1-62,35 35 0,-35-36 13,35 1-10,-35 0 29,35-35-32,-35 35-8,0-1 0,35-34 4,-35 35 5,0 0-6,34 0 7,1-35 193,0 0-180,34 0-19,-34 0 63,0-35-28,0 35-16,-1-35-14,1 35-3,0 0 42,-35-35-48,35 1 8,0 34 43,-35-35-51,0 0 15,0-34-1,34 69-14,-34-35 8,0 0 4,0 0-16,0 1 13,0-1-1,35 0 15,-35 0 9,35-34-24,-35 34 10,0 0-19,0 0 0,0 1 17,0-1-8,35-35 8,-35 36 49,0-36 87,0 35-113,0 1-31,0-1-7,34 0-2,-34 0 79,0 70 193,-34 0-244,34 0-5,0-1-19,0 1-4,0 0 22,-35 0-26,35-1 45,0 36-22,0-35-4,0-1-6,0 1 0,0 0-4,0 0 16,0-1 85,0 36-18,0-35-57,0 0-35,0-1 20,0 1-3,0 0 16,0 0 36,0-1-56,0 1 48,35-35-49,-35 35 82,34-35 207,1 0-288,0 0 0,0 0 0,0 0 62,-1 0-52,1 0 54,35 0-55,-1 0-2,-34 0 17,0 0 12,-1-70-32</inkml:trace>
    </iact:actionData>
  </iact:action>
  <iact:action type="add" startTime="20240">
    <iact:property name="dataType"/>
    <iact:actionData xml:id="d2">
      <inkml:trace xmlns:inkml="http://www.w3.org/2003/InkML" xml:id="stk2" contextRef="#ctx0" brushRef="#br0">9457 5980 0,'0'34'103,"0"71"-91,0-71 11,0 1 25,0 0-16,0 0 16,0-1-9,0 1 23,0 35-19,0-36-35,0 1 10,0 0-12,0 0 2,0 0 0,0 34 0,0 1 42,0-36 49,35 1-88,-35 0 13,0 0 43,70-1-20,-36 1 8,-34 35-40,35-70 32,0 69-36,-35-34 21,35-35-16,0 0-10,-1 0 115,1 0-114,0 0 9,0 0-8,-1 0 9,1 0 16,0 0-16,-35-35-12,35 0 5,0 35 44,34-34-36,-69-1 28,35 35-22,-35-35-11,35 0-10,-35-34 57,0 34-56,0 0 20,0 1 2,34-1-10,-34 0 30,0 0-6,35 35-32,-35-34 9,0-1 6,0 0 1,0 0 45,0-34-50,0 34 21,0 0-14,0 0-19,0 1 0,35 34 10,-35-70 34,0 35-29,0-34 29,0 34-48,0 0 13,0 1 0</inkml:trace>
    </iact:actionData>
  </iact:action>
  <iact:action type="add" startTime="22363">
    <iact:property name="dataType"/>
    <iact:actionData xml:id="d3">
      <inkml:trace xmlns:inkml="http://www.w3.org/2003/InkML" xml:id="stk3" contextRef="#ctx0" brushRef="#br0">10292 5980 0,'0'34'149,"0"1"-145,0 35 7,0-36-4,0 1-1,-35 69-1,35-69 12,0 69-10,-35-104 1,35 35 3,0 0 5,0 0 6,0 0 12,0-1 4,0 1 26,0 35-40,0-36 20,0 1-36,0 0-3,0 0 28,35 34-19,0-34 26,0 0 133,-1-35-98,-34-35-58,35 35-2,0-35 5,-35 0 10,35-34-8,0 34-14,-1 35 2</inkml:trace>
    </iact:actionData>
  </iact:action>
  <iact:action type="add" startTime="24534">
    <iact:property name="dataType"/>
    <iact:actionData xml:id="d4">
      <inkml:trace xmlns:inkml="http://www.w3.org/2003/InkML" xml:id="stk4" contextRef="#ctx0" brushRef="#br0">11613 5980 0,'0'34'129,"0"1"-101,0 0-17,-35-35-7,35 35 42,0 104-39,0-105 4,-34 36 29,34-35 2,-35-1-36,35 1 2,0 0 8,0 0 32,-35-35 24,35 35-40,0 34-20,0-34 25,0 0-30,0 34 17,0-34 73,70-35 51,-36 0-121,1 0-10,0 0-1,0 0-9,0 0 17,34 35-16,-34-1 8,0-34 41,34 0-38,-69 35 3,35-35-16,34 0 247,-34 0-184,-35-35-62,70 1 8,-70-1 1,35-35 8,-1 36-8,1-1-8,0 0 24,-35 0 32,35 35-56,-35-34 4,0-1 8,34-35 29,-34 35-42,0 1 1,0-1 104,0 0-87,0 0-10,0 1 29,0-1-36,0 0 24,0 0-12,0-34-8,0 34-8</inkml:trace>
    </iact:actionData>
  </iact:action>
  <iact:action type="add" startTime="26596">
    <iact:property name="dataType"/>
    <iact:actionData xml:id="d5">
      <inkml:trace xmlns:inkml="http://www.w3.org/2003/InkML" xml:id="stk5" contextRef="#ctx0" brushRef="#br0">12343 5910 0,'0'35'176,"0"0"-160,0 34-2,0 1-4,0-36 4,0 1-4,0 0 1,0 0-5,0-1 0,0 1 2,0 69 9,0-69-11,0 0 2,0 35 8,0-36 24,0 1-12,0 0-24,0 0 17,0-1-7,0 1-6,0 0-1,0 0 7,0-1-2,0 1 8,0 0-12,0 0 4,0-1 0,0 1-4,70-35 176,-1 0-166,-34 0 8,0 0-6,69 0-7,-69 0 6,0-35 29,0 35 128</inkml:trace>
    </iact:actionData>
  </iact:action>
  <iact:action type="add" startTime="29431">
    <iact:property name="dataType"/>
    <iact:actionData xml:id="d6">
      <inkml:trace xmlns:inkml="http://www.w3.org/2003/InkML" xml:id="stk6" contextRef="#ctx0" brushRef="#br0">13595 5980 0,'35'0'107,"-35"34"-103,0 1 4,0 0 3,0 0 8,0-1-11,0 1 0,0 0 6,0 0-5,0-1 57,0 1-27,0 0-26,0 0 19,0-1 3,0 1-26,0 0 4,0 0 10,0 0-6,0-1-8,0 1 106,0 0-68,35 0-34,-35-1 3,34-34-7,-34 35-1,0 0 7,35-35-7,-35 35 18,35-1-21,35-34 289,-36 0-285,1 35-6,0 0 4,0-35 137,69 0-68,-69 0-48,-1-35 22,36 35-20,-70-35-22,35 35 32,0 0 50,-1-34-81,-34-1 14,35-35-5,-35 36 31,70-1-46,-70 0 78,0 0-50,0 1-22,0-1 14,0 0-7,0 0 0,0 0-8,0 1 32,0-1-23,0-35 6,0 36 1,0-1 73,0 0-66,34 0 25,-34 1 8,0-36-41,0 35-14,0 1 12,0-1-2,0 0 110,0 70 105,0 0-215,0-1-9,-34 36-2,-1-1 8,35-34 24,0 0-14,0 0-10,0-1-10,0 1 10,0 35-8,0-36 18,0 36-3,0-35 0,0 0 3,0-1-8,35 1 50,-35 104-50,0-104 20,34-35-22,1 35 80,0-35 78,0 0-95,-1 0 20,1 0-91,0 0 80,0-70-62,0 70-15,-1 0 49,-34-35 3,35 35-50,0-34 15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6.png"/><Relationship Id="rId2" Type="http://schemas.microsoft.com/office/2007/relationships/media" Target="../media/media6.m4a"/><Relationship Id="rId16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u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FAE9E53-79B0-440B-9071-FE2776449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l, cartoon, barking, dog, friend, puppy, pet, orange, brown,  illustration, profile, portrait, woof, black, dachshund, long, under, chair  - Buy this stock illustration and explore similar illustrations at Adobe  Stock | Adobe Stock">
            <a:extLst>
              <a:ext uri="{FF2B5EF4-FFF2-40B4-BE49-F238E27FC236}">
                <a16:creationId xmlns:a16="http://schemas.microsoft.com/office/drawing/2014/main" id="{0134079F-D2B5-4932-AB62-8285A8381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692758" y="1123527"/>
            <a:ext cx="3100867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ree Cartoon Umbrella, Download Free Clip Art, Free Clip Art on Clipart  Library">
            <a:extLst>
              <a:ext uri="{FF2B5EF4-FFF2-40B4-BE49-F238E27FC236}">
                <a16:creationId xmlns:a16="http://schemas.microsoft.com/office/drawing/2014/main" id="{5123DB07-CE0D-42EE-8A4E-E6C9ADF2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1665115"/>
            <a:ext cx="3537345" cy="35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funny: arrow clip art free">
            <a:extLst>
              <a:ext uri="{FF2B5EF4-FFF2-40B4-BE49-F238E27FC236}">
                <a16:creationId xmlns:a16="http://schemas.microsoft.com/office/drawing/2014/main" id="{9C849DB1-8572-4778-BF93-92E3F922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134645"/>
            <a:ext cx="3517120" cy="45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A3967A-8CA8-4A3F-AD32-FA746E4C52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7"/>
    </mc:Choice>
    <mc:Fallback xmlns="">
      <p:transition spd="slow" advTm="11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BC07D-65B9-41CA-B61A-B8F5C8AC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250" y="643466"/>
            <a:ext cx="548750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787070-FD32-44F5-B6AD-23F7354E4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3"/>
    </mc:Choice>
    <mc:Fallback xmlns="">
      <p:transition spd="slow" advTm="1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39604-E5C1-4ACE-95E6-EB4C6CC8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r="-2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ree Cartoon Umbrella, Download Free Clip Art, Free Clip Art on Clipart  Library">
            <a:extLst>
              <a:ext uri="{FF2B5EF4-FFF2-40B4-BE49-F238E27FC236}">
                <a16:creationId xmlns:a16="http://schemas.microsoft.com/office/drawing/2014/main" id="{50662106-3C1D-4DC7-AF80-01AC715B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834270"/>
            <a:ext cx="5212627" cy="5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220BB8-D07A-4679-AA1C-D0100513EC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"/>
    </mc:Choice>
    <mc:Fallback xmlns="">
      <p:transition spd="slow" advTm="13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39604-E5C1-4ACE-95E6-EB4C6CC8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r="-2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ree Cartoon Umbrella, Download Free Clip Art, Free Clip Art on Clipart  Library">
            <a:extLst>
              <a:ext uri="{FF2B5EF4-FFF2-40B4-BE49-F238E27FC236}">
                <a16:creationId xmlns:a16="http://schemas.microsoft.com/office/drawing/2014/main" id="{50662106-3C1D-4DC7-AF80-01AC715B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834270"/>
            <a:ext cx="5212627" cy="5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F4647B-E250-425D-9A9B-56F4CB66AF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8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6"/>
    </mc:Choice>
    <mc:Fallback xmlns="">
      <p:transition spd="slow" advTm="9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6" y="34825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19" y="2668485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324555" y="4988713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756" y="2108713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814577" y="4988713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2650727" y="2108713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776" y="2668485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045" y="3388485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" y="4988713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76" y="4988713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555" y="34825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A0BCB1-6704-498D-80E1-BDB00EB1A4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2"/>
    </mc:Choice>
    <mc:Fallback xmlns="">
      <p:transition spd="slow" advTm="38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tter worksheets for tracing and writing">
            <a:extLst>
              <a:ext uri="{FF2B5EF4-FFF2-40B4-BE49-F238E27FC236}">
                <a16:creationId xmlns:a16="http://schemas.microsoft.com/office/drawing/2014/main" id="{A22EE1DD-2407-42EA-864E-C1C66B41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7" t="28949" r="44245" b="56561"/>
          <a:stretch/>
        </p:blipFill>
        <p:spPr bwMode="auto">
          <a:xfrm>
            <a:off x="1083212" y="1731391"/>
            <a:ext cx="4332850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645A5A-69C8-433D-8F0B-A92EB3F9058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902600" y="2115000"/>
              <a:ext cx="3442680" cy="43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645A5A-69C8-433D-8F0B-A92EB3F905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3240" y="2105640"/>
                <a:ext cx="3461400" cy="457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013428-0A1E-41E3-AF60-B04967FEB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4"/>
    </mc:Choice>
    <mc:Fallback xmlns="">
      <p:transition spd="slow" advTm="35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2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7|1.1|1.3|1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.1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1|1.1|1.3|1.1|1.1|1.2|1.1|1.1|1.2|1.2|1.3|1.5|4.7|0.9|0.9|1.2|1.1|1.1|1|1|1|1.1|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12</dc:title>
  <dc:creator>Laptop</dc:creator>
  <cp:lastModifiedBy>Crow, Lianne</cp:lastModifiedBy>
  <cp:revision>11</cp:revision>
  <dcterms:created xsi:type="dcterms:W3CDTF">2021-01-20T13:16:15Z</dcterms:created>
  <dcterms:modified xsi:type="dcterms:W3CDTF">2021-01-25T14:45:26Z</dcterms:modified>
</cp:coreProperties>
</file>