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
  </p:handoutMasterIdLst>
  <p:sldIdLst>
    <p:sldId id="256" r:id="rId2"/>
    <p:sldId id="259" r:id="rId3"/>
    <p:sldId id="258" r:id="rId4"/>
    <p:sldId id="260" r:id="rId5"/>
    <p:sldId id="262" r:id="rId6"/>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2BC7CF2-D18F-4638-85F5-26856DDF1593}" type="datetimeFigureOut">
              <a:rPr lang="en-GB" smtClean="0"/>
              <a:t>02/03/2021</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5B3784D-9049-4E52-8036-A4F70B8DA724}" type="slidenum">
              <a:rPr lang="en-GB" smtClean="0"/>
              <a:t>‹#›</a:t>
            </a:fld>
            <a:endParaRPr lang="en-GB"/>
          </a:p>
        </p:txBody>
      </p:sp>
    </p:spTree>
    <p:extLst>
      <p:ext uri="{BB962C8B-B14F-4D97-AF65-F5344CB8AC3E}">
        <p14:creationId xmlns:p14="http://schemas.microsoft.com/office/powerpoint/2010/main" val="41534677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7EFE-F5DC-448C-8E0A-231243EF2E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CE9206-4678-4FBB-8768-92D9CE91B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2745E0-2604-4473-95F3-E38429BDB452}"/>
              </a:ext>
            </a:extLst>
          </p:cNvPr>
          <p:cNvSpPr>
            <a:spLocks noGrp="1"/>
          </p:cNvSpPr>
          <p:nvPr>
            <p:ph type="dt" sz="half" idx="10"/>
          </p:nvPr>
        </p:nvSpPr>
        <p:spPr/>
        <p:txBody>
          <a:bodyPr/>
          <a:lstStyle/>
          <a:p>
            <a:fld id="{A1CD2BF5-DE18-4DDD-AA1D-226D4C2D882F}" type="datetimeFigureOut">
              <a:rPr lang="en-GB" smtClean="0"/>
              <a:t>02/03/2021</a:t>
            </a:fld>
            <a:endParaRPr lang="en-GB"/>
          </a:p>
        </p:txBody>
      </p:sp>
      <p:sp>
        <p:nvSpPr>
          <p:cNvPr id="5" name="Footer Placeholder 4">
            <a:extLst>
              <a:ext uri="{FF2B5EF4-FFF2-40B4-BE49-F238E27FC236}">
                <a16:creationId xmlns:a16="http://schemas.microsoft.com/office/drawing/2014/main" id="{348076D4-56B0-48D2-B5F7-216BB105AE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CB1807-56FC-4922-96BD-C35A82743525}"/>
              </a:ext>
            </a:extLst>
          </p:cNvPr>
          <p:cNvSpPr>
            <a:spLocks noGrp="1"/>
          </p:cNvSpPr>
          <p:nvPr>
            <p:ph type="sldNum" sz="quarter" idx="12"/>
          </p:nvPr>
        </p:nvSpPr>
        <p:spPr/>
        <p:txBody>
          <a:bodyPr/>
          <a:lstStyle/>
          <a:p>
            <a:fld id="{70AC10EA-A26F-4DE1-BB2C-6F1DC1360A3B}" type="slidenum">
              <a:rPr lang="en-GB" smtClean="0"/>
              <a:t>‹#›</a:t>
            </a:fld>
            <a:endParaRPr lang="en-GB"/>
          </a:p>
        </p:txBody>
      </p:sp>
    </p:spTree>
    <p:extLst>
      <p:ext uri="{BB962C8B-B14F-4D97-AF65-F5344CB8AC3E}">
        <p14:creationId xmlns:p14="http://schemas.microsoft.com/office/powerpoint/2010/main" val="193220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286DE-6C39-42F8-B962-27903D3C9F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D826E1-E1B5-45EB-9487-6A30313368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065057-0A16-48D0-A874-87957E37CE45}"/>
              </a:ext>
            </a:extLst>
          </p:cNvPr>
          <p:cNvSpPr>
            <a:spLocks noGrp="1"/>
          </p:cNvSpPr>
          <p:nvPr>
            <p:ph type="dt" sz="half" idx="10"/>
          </p:nvPr>
        </p:nvSpPr>
        <p:spPr/>
        <p:txBody>
          <a:bodyPr/>
          <a:lstStyle/>
          <a:p>
            <a:fld id="{A1CD2BF5-DE18-4DDD-AA1D-226D4C2D882F}" type="datetimeFigureOut">
              <a:rPr lang="en-GB" smtClean="0"/>
              <a:t>02/03/2021</a:t>
            </a:fld>
            <a:endParaRPr lang="en-GB"/>
          </a:p>
        </p:txBody>
      </p:sp>
      <p:sp>
        <p:nvSpPr>
          <p:cNvPr id="5" name="Footer Placeholder 4">
            <a:extLst>
              <a:ext uri="{FF2B5EF4-FFF2-40B4-BE49-F238E27FC236}">
                <a16:creationId xmlns:a16="http://schemas.microsoft.com/office/drawing/2014/main" id="{326B6767-2FCE-40DA-BB60-C503339195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E171A8-D5EF-4115-8C7C-E97A80E8A2DA}"/>
              </a:ext>
            </a:extLst>
          </p:cNvPr>
          <p:cNvSpPr>
            <a:spLocks noGrp="1"/>
          </p:cNvSpPr>
          <p:nvPr>
            <p:ph type="sldNum" sz="quarter" idx="12"/>
          </p:nvPr>
        </p:nvSpPr>
        <p:spPr/>
        <p:txBody>
          <a:bodyPr/>
          <a:lstStyle/>
          <a:p>
            <a:fld id="{70AC10EA-A26F-4DE1-BB2C-6F1DC1360A3B}" type="slidenum">
              <a:rPr lang="en-GB" smtClean="0"/>
              <a:t>‹#›</a:t>
            </a:fld>
            <a:endParaRPr lang="en-GB"/>
          </a:p>
        </p:txBody>
      </p:sp>
    </p:spTree>
    <p:extLst>
      <p:ext uri="{BB962C8B-B14F-4D97-AF65-F5344CB8AC3E}">
        <p14:creationId xmlns:p14="http://schemas.microsoft.com/office/powerpoint/2010/main" val="1219998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2AC7C1-FF5B-46CE-90C4-2D3E3E6C78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BB85AF-0839-4281-AD85-C8159785CD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ED5337-DD64-41DE-A55A-6FA39EAA5398}"/>
              </a:ext>
            </a:extLst>
          </p:cNvPr>
          <p:cNvSpPr>
            <a:spLocks noGrp="1"/>
          </p:cNvSpPr>
          <p:nvPr>
            <p:ph type="dt" sz="half" idx="10"/>
          </p:nvPr>
        </p:nvSpPr>
        <p:spPr/>
        <p:txBody>
          <a:bodyPr/>
          <a:lstStyle/>
          <a:p>
            <a:fld id="{A1CD2BF5-DE18-4DDD-AA1D-226D4C2D882F}" type="datetimeFigureOut">
              <a:rPr lang="en-GB" smtClean="0"/>
              <a:t>02/03/2021</a:t>
            </a:fld>
            <a:endParaRPr lang="en-GB"/>
          </a:p>
        </p:txBody>
      </p:sp>
      <p:sp>
        <p:nvSpPr>
          <p:cNvPr id="5" name="Footer Placeholder 4">
            <a:extLst>
              <a:ext uri="{FF2B5EF4-FFF2-40B4-BE49-F238E27FC236}">
                <a16:creationId xmlns:a16="http://schemas.microsoft.com/office/drawing/2014/main" id="{A94056BC-9038-4937-8E5C-7647EF1ED5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7D65F9-E120-4BB0-A809-E8981D733F38}"/>
              </a:ext>
            </a:extLst>
          </p:cNvPr>
          <p:cNvSpPr>
            <a:spLocks noGrp="1"/>
          </p:cNvSpPr>
          <p:nvPr>
            <p:ph type="sldNum" sz="quarter" idx="12"/>
          </p:nvPr>
        </p:nvSpPr>
        <p:spPr/>
        <p:txBody>
          <a:bodyPr/>
          <a:lstStyle/>
          <a:p>
            <a:fld id="{70AC10EA-A26F-4DE1-BB2C-6F1DC1360A3B}" type="slidenum">
              <a:rPr lang="en-GB" smtClean="0"/>
              <a:t>‹#›</a:t>
            </a:fld>
            <a:endParaRPr lang="en-GB"/>
          </a:p>
        </p:txBody>
      </p:sp>
    </p:spTree>
    <p:extLst>
      <p:ext uri="{BB962C8B-B14F-4D97-AF65-F5344CB8AC3E}">
        <p14:creationId xmlns:p14="http://schemas.microsoft.com/office/powerpoint/2010/main" val="854417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3037-6248-48BB-B15F-129FFDA8F2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B4A9FE-5D23-4FD2-8D96-58D964DF8C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B77EA5-990C-4769-BC45-07D2165CD20B}"/>
              </a:ext>
            </a:extLst>
          </p:cNvPr>
          <p:cNvSpPr>
            <a:spLocks noGrp="1"/>
          </p:cNvSpPr>
          <p:nvPr>
            <p:ph type="dt" sz="half" idx="10"/>
          </p:nvPr>
        </p:nvSpPr>
        <p:spPr/>
        <p:txBody>
          <a:bodyPr/>
          <a:lstStyle/>
          <a:p>
            <a:fld id="{A1CD2BF5-DE18-4DDD-AA1D-226D4C2D882F}" type="datetimeFigureOut">
              <a:rPr lang="en-GB" smtClean="0"/>
              <a:t>02/03/2021</a:t>
            </a:fld>
            <a:endParaRPr lang="en-GB"/>
          </a:p>
        </p:txBody>
      </p:sp>
      <p:sp>
        <p:nvSpPr>
          <p:cNvPr id="5" name="Footer Placeholder 4">
            <a:extLst>
              <a:ext uri="{FF2B5EF4-FFF2-40B4-BE49-F238E27FC236}">
                <a16:creationId xmlns:a16="http://schemas.microsoft.com/office/drawing/2014/main" id="{392009C2-3181-4453-BD18-4C1CC2DDCF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318384-2F1A-4300-BDFB-122E815AD8CB}"/>
              </a:ext>
            </a:extLst>
          </p:cNvPr>
          <p:cNvSpPr>
            <a:spLocks noGrp="1"/>
          </p:cNvSpPr>
          <p:nvPr>
            <p:ph type="sldNum" sz="quarter" idx="12"/>
          </p:nvPr>
        </p:nvSpPr>
        <p:spPr/>
        <p:txBody>
          <a:bodyPr/>
          <a:lstStyle/>
          <a:p>
            <a:fld id="{70AC10EA-A26F-4DE1-BB2C-6F1DC1360A3B}" type="slidenum">
              <a:rPr lang="en-GB" smtClean="0"/>
              <a:t>‹#›</a:t>
            </a:fld>
            <a:endParaRPr lang="en-GB"/>
          </a:p>
        </p:txBody>
      </p:sp>
    </p:spTree>
    <p:extLst>
      <p:ext uri="{BB962C8B-B14F-4D97-AF65-F5344CB8AC3E}">
        <p14:creationId xmlns:p14="http://schemas.microsoft.com/office/powerpoint/2010/main" val="316896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7F3F-F495-4428-88DF-4F6C39BB1C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4B1780-178C-4259-8443-B59C9C06B6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2AC8D7-F42B-4585-9B1D-7BA413DABFB3}"/>
              </a:ext>
            </a:extLst>
          </p:cNvPr>
          <p:cNvSpPr>
            <a:spLocks noGrp="1"/>
          </p:cNvSpPr>
          <p:nvPr>
            <p:ph type="dt" sz="half" idx="10"/>
          </p:nvPr>
        </p:nvSpPr>
        <p:spPr/>
        <p:txBody>
          <a:bodyPr/>
          <a:lstStyle/>
          <a:p>
            <a:fld id="{A1CD2BF5-DE18-4DDD-AA1D-226D4C2D882F}" type="datetimeFigureOut">
              <a:rPr lang="en-GB" smtClean="0"/>
              <a:t>02/03/2021</a:t>
            </a:fld>
            <a:endParaRPr lang="en-GB"/>
          </a:p>
        </p:txBody>
      </p:sp>
      <p:sp>
        <p:nvSpPr>
          <p:cNvPr id="5" name="Footer Placeholder 4">
            <a:extLst>
              <a:ext uri="{FF2B5EF4-FFF2-40B4-BE49-F238E27FC236}">
                <a16:creationId xmlns:a16="http://schemas.microsoft.com/office/drawing/2014/main" id="{AE5E67F4-E676-4513-918D-5F47E66B56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0C5C77-6A7D-4796-BDBF-7EEB38B62BD8}"/>
              </a:ext>
            </a:extLst>
          </p:cNvPr>
          <p:cNvSpPr>
            <a:spLocks noGrp="1"/>
          </p:cNvSpPr>
          <p:nvPr>
            <p:ph type="sldNum" sz="quarter" idx="12"/>
          </p:nvPr>
        </p:nvSpPr>
        <p:spPr/>
        <p:txBody>
          <a:bodyPr/>
          <a:lstStyle/>
          <a:p>
            <a:fld id="{70AC10EA-A26F-4DE1-BB2C-6F1DC1360A3B}" type="slidenum">
              <a:rPr lang="en-GB" smtClean="0"/>
              <a:t>‹#›</a:t>
            </a:fld>
            <a:endParaRPr lang="en-GB"/>
          </a:p>
        </p:txBody>
      </p:sp>
    </p:spTree>
    <p:extLst>
      <p:ext uri="{BB962C8B-B14F-4D97-AF65-F5344CB8AC3E}">
        <p14:creationId xmlns:p14="http://schemas.microsoft.com/office/powerpoint/2010/main" val="236068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3596-0A74-47F0-B1F6-358AEF489E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043789-CDA2-4CE9-9694-67321FC1D8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81C1B3-C5BD-4063-B9FB-DF9481EC36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F509C4-C819-4D7B-8A5B-AD0217BEE91B}"/>
              </a:ext>
            </a:extLst>
          </p:cNvPr>
          <p:cNvSpPr>
            <a:spLocks noGrp="1"/>
          </p:cNvSpPr>
          <p:nvPr>
            <p:ph type="dt" sz="half" idx="10"/>
          </p:nvPr>
        </p:nvSpPr>
        <p:spPr/>
        <p:txBody>
          <a:bodyPr/>
          <a:lstStyle/>
          <a:p>
            <a:fld id="{A1CD2BF5-DE18-4DDD-AA1D-226D4C2D882F}" type="datetimeFigureOut">
              <a:rPr lang="en-GB" smtClean="0"/>
              <a:t>02/03/2021</a:t>
            </a:fld>
            <a:endParaRPr lang="en-GB"/>
          </a:p>
        </p:txBody>
      </p:sp>
      <p:sp>
        <p:nvSpPr>
          <p:cNvPr id="6" name="Footer Placeholder 5">
            <a:extLst>
              <a:ext uri="{FF2B5EF4-FFF2-40B4-BE49-F238E27FC236}">
                <a16:creationId xmlns:a16="http://schemas.microsoft.com/office/drawing/2014/main" id="{1274EB1B-55AC-4F58-AFE2-E78F28364F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43CBF2-189F-4487-AE1C-096300285F30}"/>
              </a:ext>
            </a:extLst>
          </p:cNvPr>
          <p:cNvSpPr>
            <a:spLocks noGrp="1"/>
          </p:cNvSpPr>
          <p:nvPr>
            <p:ph type="sldNum" sz="quarter" idx="12"/>
          </p:nvPr>
        </p:nvSpPr>
        <p:spPr/>
        <p:txBody>
          <a:bodyPr/>
          <a:lstStyle/>
          <a:p>
            <a:fld id="{70AC10EA-A26F-4DE1-BB2C-6F1DC1360A3B}" type="slidenum">
              <a:rPr lang="en-GB" smtClean="0"/>
              <a:t>‹#›</a:t>
            </a:fld>
            <a:endParaRPr lang="en-GB"/>
          </a:p>
        </p:txBody>
      </p:sp>
    </p:spTree>
    <p:extLst>
      <p:ext uri="{BB962C8B-B14F-4D97-AF65-F5344CB8AC3E}">
        <p14:creationId xmlns:p14="http://schemas.microsoft.com/office/powerpoint/2010/main" val="214078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A51F-8116-4FD1-973D-2D197EAD5E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6DB5E0-1ED6-4407-AD89-9F5D9AF92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08118F-F98B-421C-A7A2-8BAB06814B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600BB9-4597-464A-A8D7-421B5DE9CE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D4CFE7-6B87-479D-BDED-82632DFF0D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2EF762-DB67-4FBE-A342-A7A0DEB45AD3}"/>
              </a:ext>
            </a:extLst>
          </p:cNvPr>
          <p:cNvSpPr>
            <a:spLocks noGrp="1"/>
          </p:cNvSpPr>
          <p:nvPr>
            <p:ph type="dt" sz="half" idx="10"/>
          </p:nvPr>
        </p:nvSpPr>
        <p:spPr/>
        <p:txBody>
          <a:bodyPr/>
          <a:lstStyle/>
          <a:p>
            <a:fld id="{A1CD2BF5-DE18-4DDD-AA1D-226D4C2D882F}" type="datetimeFigureOut">
              <a:rPr lang="en-GB" smtClean="0"/>
              <a:t>02/03/2021</a:t>
            </a:fld>
            <a:endParaRPr lang="en-GB"/>
          </a:p>
        </p:txBody>
      </p:sp>
      <p:sp>
        <p:nvSpPr>
          <p:cNvPr id="8" name="Footer Placeholder 7">
            <a:extLst>
              <a:ext uri="{FF2B5EF4-FFF2-40B4-BE49-F238E27FC236}">
                <a16:creationId xmlns:a16="http://schemas.microsoft.com/office/drawing/2014/main" id="{3C907C9C-AF83-4D5A-B184-DA0C43CDD4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A75C71-7254-4608-B251-114242B7A3D7}"/>
              </a:ext>
            </a:extLst>
          </p:cNvPr>
          <p:cNvSpPr>
            <a:spLocks noGrp="1"/>
          </p:cNvSpPr>
          <p:nvPr>
            <p:ph type="sldNum" sz="quarter" idx="12"/>
          </p:nvPr>
        </p:nvSpPr>
        <p:spPr/>
        <p:txBody>
          <a:bodyPr/>
          <a:lstStyle/>
          <a:p>
            <a:fld id="{70AC10EA-A26F-4DE1-BB2C-6F1DC1360A3B}" type="slidenum">
              <a:rPr lang="en-GB" smtClean="0"/>
              <a:t>‹#›</a:t>
            </a:fld>
            <a:endParaRPr lang="en-GB"/>
          </a:p>
        </p:txBody>
      </p:sp>
    </p:spTree>
    <p:extLst>
      <p:ext uri="{BB962C8B-B14F-4D97-AF65-F5344CB8AC3E}">
        <p14:creationId xmlns:p14="http://schemas.microsoft.com/office/powerpoint/2010/main" val="284532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606C-F760-4EF6-AF89-7CDF7C4894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6D28C6-E93E-4C36-B8E0-83F0020C7DF8}"/>
              </a:ext>
            </a:extLst>
          </p:cNvPr>
          <p:cNvSpPr>
            <a:spLocks noGrp="1"/>
          </p:cNvSpPr>
          <p:nvPr>
            <p:ph type="dt" sz="half" idx="10"/>
          </p:nvPr>
        </p:nvSpPr>
        <p:spPr/>
        <p:txBody>
          <a:bodyPr/>
          <a:lstStyle/>
          <a:p>
            <a:fld id="{A1CD2BF5-DE18-4DDD-AA1D-226D4C2D882F}" type="datetimeFigureOut">
              <a:rPr lang="en-GB" smtClean="0"/>
              <a:t>02/03/2021</a:t>
            </a:fld>
            <a:endParaRPr lang="en-GB"/>
          </a:p>
        </p:txBody>
      </p:sp>
      <p:sp>
        <p:nvSpPr>
          <p:cNvPr id="4" name="Footer Placeholder 3">
            <a:extLst>
              <a:ext uri="{FF2B5EF4-FFF2-40B4-BE49-F238E27FC236}">
                <a16:creationId xmlns:a16="http://schemas.microsoft.com/office/drawing/2014/main" id="{1FA10D08-6B41-4F37-85C4-EAA4AF8B78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F66DB4-F7F1-4FBF-B323-F538CF5049D4}"/>
              </a:ext>
            </a:extLst>
          </p:cNvPr>
          <p:cNvSpPr>
            <a:spLocks noGrp="1"/>
          </p:cNvSpPr>
          <p:nvPr>
            <p:ph type="sldNum" sz="quarter" idx="12"/>
          </p:nvPr>
        </p:nvSpPr>
        <p:spPr/>
        <p:txBody>
          <a:bodyPr/>
          <a:lstStyle/>
          <a:p>
            <a:fld id="{70AC10EA-A26F-4DE1-BB2C-6F1DC1360A3B}" type="slidenum">
              <a:rPr lang="en-GB" smtClean="0"/>
              <a:t>‹#›</a:t>
            </a:fld>
            <a:endParaRPr lang="en-GB"/>
          </a:p>
        </p:txBody>
      </p:sp>
    </p:spTree>
    <p:extLst>
      <p:ext uri="{BB962C8B-B14F-4D97-AF65-F5344CB8AC3E}">
        <p14:creationId xmlns:p14="http://schemas.microsoft.com/office/powerpoint/2010/main" val="11379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D6A60-AD39-4D40-8A7A-83F386AD78FC}"/>
              </a:ext>
            </a:extLst>
          </p:cNvPr>
          <p:cNvSpPr>
            <a:spLocks noGrp="1"/>
          </p:cNvSpPr>
          <p:nvPr>
            <p:ph type="dt" sz="half" idx="10"/>
          </p:nvPr>
        </p:nvSpPr>
        <p:spPr/>
        <p:txBody>
          <a:bodyPr/>
          <a:lstStyle/>
          <a:p>
            <a:fld id="{A1CD2BF5-DE18-4DDD-AA1D-226D4C2D882F}" type="datetimeFigureOut">
              <a:rPr lang="en-GB" smtClean="0"/>
              <a:t>02/03/2021</a:t>
            </a:fld>
            <a:endParaRPr lang="en-GB"/>
          </a:p>
        </p:txBody>
      </p:sp>
      <p:sp>
        <p:nvSpPr>
          <p:cNvPr id="3" name="Footer Placeholder 2">
            <a:extLst>
              <a:ext uri="{FF2B5EF4-FFF2-40B4-BE49-F238E27FC236}">
                <a16:creationId xmlns:a16="http://schemas.microsoft.com/office/drawing/2014/main" id="{7E553CBF-0751-4990-BE12-A0D782E180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3A0309-8611-4091-A65D-C2F2728E814D}"/>
              </a:ext>
            </a:extLst>
          </p:cNvPr>
          <p:cNvSpPr>
            <a:spLocks noGrp="1"/>
          </p:cNvSpPr>
          <p:nvPr>
            <p:ph type="sldNum" sz="quarter" idx="12"/>
          </p:nvPr>
        </p:nvSpPr>
        <p:spPr/>
        <p:txBody>
          <a:bodyPr/>
          <a:lstStyle/>
          <a:p>
            <a:fld id="{70AC10EA-A26F-4DE1-BB2C-6F1DC1360A3B}" type="slidenum">
              <a:rPr lang="en-GB" smtClean="0"/>
              <a:t>‹#›</a:t>
            </a:fld>
            <a:endParaRPr lang="en-GB"/>
          </a:p>
        </p:txBody>
      </p:sp>
    </p:spTree>
    <p:extLst>
      <p:ext uri="{BB962C8B-B14F-4D97-AF65-F5344CB8AC3E}">
        <p14:creationId xmlns:p14="http://schemas.microsoft.com/office/powerpoint/2010/main" val="70633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0016-F89C-46E4-AD35-2BED9CCE5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79072F-63C0-46CE-8227-42C5183CA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A91D8A-AB60-46EF-AA2B-E1014F762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4F3F6-F32B-4CF3-AB93-6A90D207048E}"/>
              </a:ext>
            </a:extLst>
          </p:cNvPr>
          <p:cNvSpPr>
            <a:spLocks noGrp="1"/>
          </p:cNvSpPr>
          <p:nvPr>
            <p:ph type="dt" sz="half" idx="10"/>
          </p:nvPr>
        </p:nvSpPr>
        <p:spPr/>
        <p:txBody>
          <a:bodyPr/>
          <a:lstStyle/>
          <a:p>
            <a:fld id="{A1CD2BF5-DE18-4DDD-AA1D-226D4C2D882F}" type="datetimeFigureOut">
              <a:rPr lang="en-GB" smtClean="0"/>
              <a:t>02/03/2021</a:t>
            </a:fld>
            <a:endParaRPr lang="en-GB"/>
          </a:p>
        </p:txBody>
      </p:sp>
      <p:sp>
        <p:nvSpPr>
          <p:cNvPr id="6" name="Footer Placeholder 5">
            <a:extLst>
              <a:ext uri="{FF2B5EF4-FFF2-40B4-BE49-F238E27FC236}">
                <a16:creationId xmlns:a16="http://schemas.microsoft.com/office/drawing/2014/main" id="{32A7C808-4EC7-414C-B52A-9108FCB925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987CC2-19FB-4F5D-9094-1FF380BC1538}"/>
              </a:ext>
            </a:extLst>
          </p:cNvPr>
          <p:cNvSpPr>
            <a:spLocks noGrp="1"/>
          </p:cNvSpPr>
          <p:nvPr>
            <p:ph type="sldNum" sz="quarter" idx="12"/>
          </p:nvPr>
        </p:nvSpPr>
        <p:spPr/>
        <p:txBody>
          <a:bodyPr/>
          <a:lstStyle/>
          <a:p>
            <a:fld id="{70AC10EA-A26F-4DE1-BB2C-6F1DC1360A3B}" type="slidenum">
              <a:rPr lang="en-GB" smtClean="0"/>
              <a:t>‹#›</a:t>
            </a:fld>
            <a:endParaRPr lang="en-GB"/>
          </a:p>
        </p:txBody>
      </p:sp>
    </p:spTree>
    <p:extLst>
      <p:ext uri="{BB962C8B-B14F-4D97-AF65-F5344CB8AC3E}">
        <p14:creationId xmlns:p14="http://schemas.microsoft.com/office/powerpoint/2010/main" val="25375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5381-721E-4187-92A9-C5550421B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886443-FCFC-49FC-90F9-542B3EADC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BF818A-1F76-4D65-B89D-7A69434C4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45FA3E-5A04-484D-9ACC-8E063B386FFC}"/>
              </a:ext>
            </a:extLst>
          </p:cNvPr>
          <p:cNvSpPr>
            <a:spLocks noGrp="1"/>
          </p:cNvSpPr>
          <p:nvPr>
            <p:ph type="dt" sz="half" idx="10"/>
          </p:nvPr>
        </p:nvSpPr>
        <p:spPr/>
        <p:txBody>
          <a:bodyPr/>
          <a:lstStyle/>
          <a:p>
            <a:fld id="{A1CD2BF5-DE18-4DDD-AA1D-226D4C2D882F}" type="datetimeFigureOut">
              <a:rPr lang="en-GB" smtClean="0"/>
              <a:t>02/03/2021</a:t>
            </a:fld>
            <a:endParaRPr lang="en-GB"/>
          </a:p>
        </p:txBody>
      </p:sp>
      <p:sp>
        <p:nvSpPr>
          <p:cNvPr id="6" name="Footer Placeholder 5">
            <a:extLst>
              <a:ext uri="{FF2B5EF4-FFF2-40B4-BE49-F238E27FC236}">
                <a16:creationId xmlns:a16="http://schemas.microsoft.com/office/drawing/2014/main" id="{9AE174BD-12FB-4369-8249-D9C80AED0B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46C21-5785-4CD5-93C9-A34FB2ED395D}"/>
              </a:ext>
            </a:extLst>
          </p:cNvPr>
          <p:cNvSpPr>
            <a:spLocks noGrp="1"/>
          </p:cNvSpPr>
          <p:nvPr>
            <p:ph type="sldNum" sz="quarter" idx="12"/>
          </p:nvPr>
        </p:nvSpPr>
        <p:spPr/>
        <p:txBody>
          <a:bodyPr/>
          <a:lstStyle/>
          <a:p>
            <a:fld id="{70AC10EA-A26F-4DE1-BB2C-6F1DC1360A3B}" type="slidenum">
              <a:rPr lang="en-GB" smtClean="0"/>
              <a:t>‹#›</a:t>
            </a:fld>
            <a:endParaRPr lang="en-GB"/>
          </a:p>
        </p:txBody>
      </p:sp>
    </p:spTree>
    <p:extLst>
      <p:ext uri="{BB962C8B-B14F-4D97-AF65-F5344CB8AC3E}">
        <p14:creationId xmlns:p14="http://schemas.microsoft.com/office/powerpoint/2010/main" val="52783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2308E-E74F-4AC7-BF95-1BE3C0DBB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108799-71EA-48C5-9E66-DB0D7335CC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226729-16EF-4D29-9C3C-3B4B3F895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D2BF5-DE18-4DDD-AA1D-226D4C2D882F}" type="datetimeFigureOut">
              <a:rPr lang="en-GB" smtClean="0"/>
              <a:t>02/03/2021</a:t>
            </a:fld>
            <a:endParaRPr lang="en-GB"/>
          </a:p>
        </p:txBody>
      </p:sp>
      <p:sp>
        <p:nvSpPr>
          <p:cNvPr id="5" name="Footer Placeholder 4">
            <a:extLst>
              <a:ext uri="{FF2B5EF4-FFF2-40B4-BE49-F238E27FC236}">
                <a16:creationId xmlns:a16="http://schemas.microsoft.com/office/drawing/2014/main" id="{A333DECD-DC6A-41F7-8675-D97F7D30A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F39494-DF64-45A3-85B5-E1531F413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C10EA-A26F-4DE1-BB2C-6F1DC1360A3B}" type="slidenum">
              <a:rPr lang="en-GB" smtClean="0"/>
              <a:t>‹#›</a:t>
            </a:fld>
            <a:endParaRPr lang="en-GB"/>
          </a:p>
        </p:txBody>
      </p:sp>
    </p:spTree>
    <p:extLst>
      <p:ext uri="{BB962C8B-B14F-4D97-AF65-F5344CB8AC3E}">
        <p14:creationId xmlns:p14="http://schemas.microsoft.com/office/powerpoint/2010/main" val="1360279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54957F1-20C0-4B60-B7EC-BED85CE04BBF}"/>
              </a:ext>
            </a:extLst>
          </p:cNvPr>
          <p:cNvSpPr>
            <a:spLocks noGrp="1"/>
          </p:cNvSpPr>
          <p:nvPr>
            <p:ph type="subTitle" idx="1"/>
          </p:nvPr>
        </p:nvSpPr>
        <p:spPr>
          <a:xfrm>
            <a:off x="2023730" y="1741339"/>
            <a:ext cx="9144000" cy="2235237"/>
          </a:xfrm>
        </p:spPr>
        <p:txBody>
          <a:bodyPr>
            <a:normAutofit/>
          </a:bodyPr>
          <a:lstStyle/>
          <a:p>
            <a:endParaRPr lang="en-GB" sz="2800" dirty="0"/>
          </a:p>
          <a:p>
            <a:pPr algn="l"/>
            <a:r>
              <a:rPr lang="en-GB" sz="4000" u="sng" smtClean="0">
                <a:latin typeface="Arial" panose="020B0604020202020204" pitchFamily="34" charset="0"/>
                <a:cs typeface="Arial" panose="020B0604020202020204" pitchFamily="34" charset="0"/>
              </a:rPr>
              <a:t>English Learning </a:t>
            </a:r>
            <a:r>
              <a:rPr lang="en-GB" sz="4000" u="sng" dirty="0">
                <a:latin typeface="Arial" panose="020B0604020202020204" pitchFamily="34" charset="0"/>
                <a:cs typeface="Arial" panose="020B0604020202020204" pitchFamily="34" charset="0"/>
              </a:rPr>
              <a:t>Intention</a:t>
            </a:r>
          </a:p>
          <a:p>
            <a:pPr algn="l"/>
            <a:r>
              <a:rPr lang="en-GB" sz="4000" u="sng" dirty="0">
                <a:latin typeface="Arial" panose="020B0604020202020204" pitchFamily="34" charset="0"/>
                <a:cs typeface="Arial" panose="020B0604020202020204" pitchFamily="34" charset="0"/>
              </a:rPr>
              <a:t>To write my own narrative poem</a:t>
            </a:r>
          </a:p>
        </p:txBody>
      </p:sp>
    </p:spTree>
    <p:extLst>
      <p:ext uri="{BB962C8B-B14F-4D97-AF65-F5344CB8AC3E}">
        <p14:creationId xmlns:p14="http://schemas.microsoft.com/office/powerpoint/2010/main" val="2350772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920F5-0663-4DFC-B3F7-41443032FEF4}"/>
              </a:ext>
            </a:extLst>
          </p:cNvPr>
          <p:cNvSpPr>
            <a:spLocks noGrp="1"/>
          </p:cNvSpPr>
          <p:nvPr>
            <p:ph type="title"/>
          </p:nvPr>
        </p:nvSpPr>
        <p:spPr>
          <a:xfrm>
            <a:off x="241448" y="265926"/>
            <a:ext cx="10515600" cy="436817"/>
          </a:xfrm>
        </p:spPr>
        <p:txBody>
          <a:bodyPr>
            <a:normAutofit fontScale="90000"/>
          </a:bodyPr>
          <a:lstStyle/>
          <a:p>
            <a:r>
              <a:rPr lang="en-GB" sz="3600" u="sng" dirty="0">
                <a:latin typeface="Arial" panose="020B0604020202020204" pitchFamily="34" charset="0"/>
                <a:cs typeface="Arial" panose="020B0604020202020204" pitchFamily="34" charset="0"/>
              </a:rPr>
              <a:t>What are the features of narrative poems</a:t>
            </a:r>
            <a:r>
              <a:rPr lang="en-GB" sz="4800" u="sng"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EFB713D6-B78E-4D7A-8C48-38450B517CDC}"/>
              </a:ext>
            </a:extLst>
          </p:cNvPr>
          <p:cNvSpPr/>
          <p:nvPr/>
        </p:nvSpPr>
        <p:spPr>
          <a:xfrm>
            <a:off x="314991" y="1474834"/>
            <a:ext cx="2981325" cy="8350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r>
              <a:rPr lang="en-GB"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Introduction</a:t>
            </a:r>
            <a:r>
              <a:rPr lang="en-GB" sz="2000" dirty="0">
                <a:effectLst/>
                <a:latin typeface="Arial" panose="020B0604020202020204" pitchFamily="34" charset="0"/>
                <a:ea typeface="Times New Roman" panose="02020603050405020304" pitchFamily="18" charset="0"/>
                <a:cs typeface="Arial" panose="020B0604020202020204" pitchFamily="34" charset="0"/>
              </a:rPr>
              <a:t> - some lines or a verse</a:t>
            </a:r>
          </a:p>
        </p:txBody>
      </p:sp>
      <p:sp>
        <p:nvSpPr>
          <p:cNvPr id="6" name="Rectangle 5">
            <a:extLst>
              <a:ext uri="{FF2B5EF4-FFF2-40B4-BE49-F238E27FC236}">
                <a16:creationId xmlns:a16="http://schemas.microsoft.com/office/drawing/2014/main" id="{7C272758-63AC-4FEE-A89E-04C359D9756E}"/>
              </a:ext>
            </a:extLst>
          </p:cNvPr>
          <p:cNvSpPr/>
          <p:nvPr/>
        </p:nvSpPr>
        <p:spPr>
          <a:xfrm>
            <a:off x="314991" y="2668448"/>
            <a:ext cx="2981325" cy="8350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r>
              <a:rPr lang="en-GB" sz="2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Characters </a:t>
            </a:r>
            <a:endParaRPr lang="en-GB" sz="2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Rectangle 13">
            <a:extLst>
              <a:ext uri="{FF2B5EF4-FFF2-40B4-BE49-F238E27FC236}">
                <a16:creationId xmlns:a16="http://schemas.microsoft.com/office/drawing/2014/main" id="{10EBA1C7-C8A3-4C79-8B36-D45D907C93CC}"/>
              </a:ext>
            </a:extLst>
          </p:cNvPr>
          <p:cNvSpPr/>
          <p:nvPr/>
        </p:nvSpPr>
        <p:spPr>
          <a:xfrm>
            <a:off x="4872812" y="4970739"/>
            <a:ext cx="5664053" cy="16644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indent="0">
              <a:buNone/>
            </a:pPr>
            <a:r>
              <a:rPr lang="en-GB" sz="2000" dirty="0">
                <a:solidFill>
                  <a:srgbClr val="0070C0"/>
                </a:solidFill>
                <a:latin typeface="Arial" panose="020B0604020202020204" pitchFamily="34" charset="0"/>
                <a:ea typeface="Times New Roman" panose="02020603050405020304" pitchFamily="18" charset="0"/>
                <a:cs typeface="Arial" panose="020B0604020202020204" pitchFamily="34" charset="0"/>
              </a:rPr>
              <a:t>Dialogue</a:t>
            </a:r>
          </a:p>
          <a:p>
            <a:pPr>
              <a:lnSpc>
                <a:spcPct val="107000"/>
              </a:lnSpc>
              <a:spcAft>
                <a:spcPts val="800"/>
              </a:spcAft>
            </a:pPr>
            <a:r>
              <a:rPr lang="en-GB" sz="1600" kern="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This is speech in </a:t>
            </a:r>
            <a:r>
              <a:rPr lang="en-GB" sz="1600"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the poem between the characters</a:t>
            </a:r>
          </a:p>
          <a:p>
            <a:pPr>
              <a:lnSpc>
                <a:spcPct val="107000"/>
              </a:lnSpc>
              <a:spcAft>
                <a:spcPts val="800"/>
              </a:spcAft>
            </a:pPr>
            <a:r>
              <a:rPr lang="en-GB" sz="1600"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e.g. </a:t>
            </a:r>
            <a:endParaRPr lang="en-GB" sz="20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GB"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Rectangle 14">
            <a:extLst>
              <a:ext uri="{FF2B5EF4-FFF2-40B4-BE49-F238E27FC236}">
                <a16:creationId xmlns:a16="http://schemas.microsoft.com/office/drawing/2014/main" id="{D0D8AB3A-F48A-4125-9136-CB1DA0FEAB9E}"/>
              </a:ext>
            </a:extLst>
          </p:cNvPr>
          <p:cNvSpPr/>
          <p:nvPr/>
        </p:nvSpPr>
        <p:spPr>
          <a:xfrm>
            <a:off x="241448" y="3845424"/>
            <a:ext cx="4171950" cy="2250629"/>
          </a:xfrm>
          <a:prstGeom prst="rect">
            <a:avLst/>
          </a:prstGeom>
        </p:spPr>
        <p:style>
          <a:lnRef idx="2">
            <a:schemeClr val="accent1"/>
          </a:lnRef>
          <a:fillRef idx="1">
            <a:schemeClr val="lt1"/>
          </a:fillRef>
          <a:effectRef idx="0">
            <a:schemeClr val="accent1"/>
          </a:effectRef>
          <a:fontRef idx="minor">
            <a:schemeClr val="dk1"/>
          </a:fontRef>
        </p:style>
        <p:txBody>
          <a:bodyPr rtlCol="0" anchor="ctr">
            <a:noAutofit/>
          </a:bodyPr>
          <a:lstStyle/>
          <a:p>
            <a:pPr>
              <a:lnSpc>
                <a:spcPct val="107000"/>
              </a:lnSpc>
              <a:spcAft>
                <a:spcPts val="800"/>
              </a:spcAft>
            </a:pPr>
            <a:r>
              <a:rPr lang="en-GB" sz="2000" kern="1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Repetition</a:t>
            </a:r>
            <a:endParaRPr lang="en-GB" sz="20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kern="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This means words that sound the same or similar in their endings.</a:t>
            </a:r>
            <a:endParaRPr lang="en-GB" sz="1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kern="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This is when a word or phrases is used over and over again in a poem.</a:t>
            </a:r>
          </a:p>
          <a:p>
            <a:pPr>
              <a:lnSpc>
                <a:spcPct val="107000"/>
              </a:lnSpc>
              <a:spcAft>
                <a:spcPts val="800"/>
              </a:spcAft>
            </a:pPr>
            <a:r>
              <a:rPr lang="en-GB" sz="1600" dirty="0">
                <a:solidFill>
                  <a:srgbClr val="202124"/>
                </a:solidFill>
                <a:latin typeface="Arial" panose="020B0604020202020204" pitchFamily="34" charset="0"/>
                <a:ea typeface="Calibri" panose="020F0502020204030204" pitchFamily="34" charset="0"/>
                <a:cs typeface="Times New Roman" panose="02020603050405020304" pitchFamily="18" charset="0"/>
              </a:rPr>
              <a:t>e.g. you are, you, are, you are</a:t>
            </a:r>
            <a:endParaRPr lang="en-GB" sz="1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kern="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82165676-06CC-4548-B91E-776046B80982}"/>
              </a:ext>
            </a:extLst>
          </p:cNvPr>
          <p:cNvSpPr/>
          <p:nvPr/>
        </p:nvSpPr>
        <p:spPr>
          <a:xfrm>
            <a:off x="4524598" y="835232"/>
            <a:ext cx="6692751" cy="2118239"/>
          </a:xfrm>
          <a:prstGeom prst="rect">
            <a:avLst/>
          </a:prstGeom>
        </p:spPr>
        <p:style>
          <a:lnRef idx="2">
            <a:schemeClr val="accent1"/>
          </a:lnRef>
          <a:fillRef idx="1">
            <a:schemeClr val="lt1"/>
          </a:fillRef>
          <a:effectRef idx="0">
            <a:schemeClr val="accent1"/>
          </a:effectRef>
          <a:fontRef idx="minor">
            <a:schemeClr val="dk1"/>
          </a:fontRef>
        </p:style>
        <p:txBody>
          <a:bodyPr rtlCol="0" anchor="ctr">
            <a:noAutofit/>
          </a:bodyPr>
          <a:lstStyle/>
          <a:p>
            <a:pPr>
              <a:lnSpc>
                <a:spcPct val="107000"/>
              </a:lnSpc>
              <a:spcAft>
                <a:spcPts val="800"/>
              </a:spcAft>
            </a:pPr>
            <a:r>
              <a:rPr lang="en-GB" sz="2000" dirty="0">
                <a:solidFill>
                  <a:srgbClr val="0070C0"/>
                </a:solidFill>
                <a:latin typeface="Arial" panose="020B0604020202020204" pitchFamily="34" charset="0"/>
                <a:ea typeface="Calibri" panose="020F0502020204030204" pitchFamily="34" charset="0"/>
                <a:cs typeface="Times New Roman" panose="02020603050405020304" pitchFamily="18" charset="0"/>
              </a:rPr>
              <a:t>Powerful verbs and exciting adjectives</a:t>
            </a:r>
            <a:endParaRPr lang="en-GB" sz="2000" dirty="0">
              <a:effectLs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n-GB" sz="1600" dirty="0">
                <a:latin typeface="Arial" panose="020B0604020202020204" pitchFamily="34" charset="0"/>
                <a:cs typeface="Arial" panose="020B0604020202020204" pitchFamily="34" charset="0"/>
              </a:rPr>
              <a:t>A verb is </a:t>
            </a:r>
            <a:r>
              <a:rPr lang="en-GB" sz="1600" b="0" i="0" dirty="0">
                <a:solidFill>
                  <a:srgbClr val="202124"/>
                </a:solidFill>
                <a:effectLst/>
                <a:latin typeface="Arial" panose="020B0604020202020204" pitchFamily="34" charset="0"/>
                <a:cs typeface="Arial" panose="020B0604020202020204" pitchFamily="34" charset="0"/>
              </a:rPr>
              <a:t>a word used to describe an action, state, or event.</a:t>
            </a:r>
          </a:p>
          <a:p>
            <a:pPr marL="285750" indent="-285750">
              <a:buFont typeface="Wingdings" panose="05000000000000000000" pitchFamily="2" charset="2"/>
              <a:buChar char="Ø"/>
            </a:pPr>
            <a:r>
              <a:rPr lang="en-GB" sz="1600" i="0" dirty="0">
                <a:solidFill>
                  <a:srgbClr val="202124"/>
                </a:solidFill>
                <a:effectLst/>
                <a:latin typeface="Arial" panose="020B0604020202020204" pitchFamily="34" charset="0"/>
                <a:cs typeface="Arial" panose="020B0604020202020204" pitchFamily="34" charset="0"/>
              </a:rPr>
              <a:t>Powerful verbs </a:t>
            </a:r>
            <a:r>
              <a:rPr lang="en-GB" sz="1600" b="0" i="0" dirty="0">
                <a:solidFill>
                  <a:srgbClr val="202124"/>
                </a:solidFill>
                <a:effectLst/>
                <a:latin typeface="Arial" panose="020B0604020202020204" pitchFamily="34" charset="0"/>
                <a:cs typeface="Arial" panose="020B0604020202020204" pitchFamily="34" charset="0"/>
              </a:rPr>
              <a:t>are more descriptive </a:t>
            </a:r>
            <a:r>
              <a:rPr lang="en-GB" sz="1600" i="0" dirty="0">
                <a:solidFill>
                  <a:srgbClr val="202124"/>
                </a:solidFill>
                <a:effectLst/>
                <a:latin typeface="Arial" panose="020B0604020202020204" pitchFamily="34" charset="0"/>
                <a:cs typeface="Arial" panose="020B0604020202020204" pitchFamily="34" charset="0"/>
              </a:rPr>
              <a:t>verbs.</a:t>
            </a:r>
          </a:p>
          <a:p>
            <a:pPr>
              <a:lnSpc>
                <a:spcPct val="107000"/>
              </a:lnSpc>
              <a:spcAft>
                <a:spcPts val="800"/>
              </a:spcAft>
            </a:pPr>
            <a:r>
              <a:rPr lang="en-GB" sz="1600" kern="120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 e.g. leaping             shimmering, silver stars</a:t>
            </a:r>
          </a:p>
          <a:p>
            <a:pPr marL="171450" indent="-171450">
              <a:lnSpc>
                <a:spcPct val="107000"/>
              </a:lnSpc>
              <a:spcAft>
                <a:spcPts val="800"/>
              </a:spcAft>
              <a:buFont typeface="Wingdings" panose="05000000000000000000" pitchFamily="2" charset="2"/>
              <a:buChar char="Ø"/>
            </a:pPr>
            <a:r>
              <a:rPr lang="en-GB" sz="1600" dirty="0">
                <a:effectLst/>
                <a:latin typeface="Arial" panose="020B0604020202020204" pitchFamily="34" charset="0"/>
                <a:ea typeface="Calibri" panose="020F0502020204030204" pitchFamily="34" charset="0"/>
                <a:cs typeface="Arial" panose="020B0604020202020204" pitchFamily="34" charset="0"/>
              </a:rPr>
              <a:t>Exciting adjectives would be miserable instead of unhappy</a:t>
            </a:r>
          </a:p>
        </p:txBody>
      </p:sp>
      <p:sp>
        <p:nvSpPr>
          <p:cNvPr id="11" name="Rectangle 10">
            <a:extLst>
              <a:ext uri="{FF2B5EF4-FFF2-40B4-BE49-F238E27FC236}">
                <a16:creationId xmlns:a16="http://schemas.microsoft.com/office/drawing/2014/main" id="{D0D8AB3A-F48A-4125-9136-CB1DA0FEAB9E}"/>
              </a:ext>
            </a:extLst>
          </p:cNvPr>
          <p:cNvSpPr/>
          <p:nvPr/>
        </p:nvSpPr>
        <p:spPr>
          <a:xfrm>
            <a:off x="5333891" y="3085960"/>
            <a:ext cx="4889426" cy="1784425"/>
          </a:xfrm>
          <a:prstGeom prst="rect">
            <a:avLst/>
          </a:prstGeom>
        </p:spPr>
        <p:style>
          <a:lnRef idx="2">
            <a:schemeClr val="accent1"/>
          </a:lnRef>
          <a:fillRef idx="1">
            <a:schemeClr val="lt1"/>
          </a:fillRef>
          <a:effectRef idx="0">
            <a:schemeClr val="accent1"/>
          </a:effectRef>
          <a:fontRef idx="minor">
            <a:schemeClr val="dk1"/>
          </a:fontRef>
        </p:style>
        <p:txBody>
          <a:bodyPr rtlCol="0" anchor="ctr">
            <a:noAutofit/>
          </a:bodyPr>
          <a:lstStyle/>
          <a:p>
            <a:pPr>
              <a:lnSpc>
                <a:spcPct val="107000"/>
              </a:lnSpc>
              <a:spcAft>
                <a:spcPts val="800"/>
              </a:spcAft>
            </a:pPr>
            <a:endParaRPr lang="en-GB" kern="1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dirty="0">
              <a:solidFill>
                <a:srgbClr val="0070C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kern="1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dirty="0">
              <a:solidFill>
                <a:srgbClr val="0070C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kern="1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Rhyme</a:t>
            </a:r>
          </a:p>
          <a:p>
            <a:pPr marL="0" indent="0">
              <a:buNone/>
            </a:pPr>
            <a:r>
              <a:rPr lang="en-GB" sz="1600" b="0" dirty="0">
                <a:solidFill>
                  <a:srgbClr val="202124"/>
                </a:solidFill>
                <a:latin typeface="arial" panose="020B0604020202020204" pitchFamily="34" charset="0"/>
              </a:rPr>
              <a:t>This </a:t>
            </a:r>
            <a:r>
              <a:rPr lang="en-GB" sz="1600" b="0" i="0" dirty="0">
                <a:solidFill>
                  <a:srgbClr val="202124"/>
                </a:solidFill>
                <a:effectLst/>
                <a:latin typeface="arial" panose="020B0604020202020204" pitchFamily="34" charset="0"/>
              </a:rPr>
              <a:t>means words that sound the same or similar in their endings. Poems and popular song lyrics often use </a:t>
            </a:r>
            <a:r>
              <a:rPr lang="en-GB" sz="1600" i="0" dirty="0">
                <a:solidFill>
                  <a:srgbClr val="202124"/>
                </a:solidFill>
                <a:effectLst/>
                <a:latin typeface="arial" panose="020B0604020202020204" pitchFamily="34" charset="0"/>
              </a:rPr>
              <a:t>rhyme</a:t>
            </a:r>
            <a:r>
              <a:rPr lang="en-GB" sz="1600" b="0" i="0" dirty="0">
                <a:solidFill>
                  <a:srgbClr val="202124"/>
                </a:solidFill>
                <a:effectLst/>
                <a:latin typeface="arial" panose="020B0604020202020204" pitchFamily="34" charset="0"/>
              </a:rPr>
              <a:t>.</a:t>
            </a:r>
          </a:p>
          <a:p>
            <a:pPr marL="0" indent="0">
              <a:buNone/>
            </a:pPr>
            <a:r>
              <a:rPr lang="en-GB" sz="1600" dirty="0">
                <a:solidFill>
                  <a:srgbClr val="202124"/>
                </a:solidFill>
                <a:latin typeface="arial" panose="020B0604020202020204" pitchFamily="34" charset="0"/>
              </a:rPr>
              <a:t>e.g.  Sing and </a:t>
            </a:r>
            <a:r>
              <a:rPr lang="en-GB" sz="1600" dirty="0" err="1">
                <a:solidFill>
                  <a:srgbClr val="202124"/>
                </a:solidFill>
                <a:latin typeface="arial" panose="020B0604020202020204" pitchFamily="34" charset="0"/>
              </a:rPr>
              <a:t>rin</a:t>
            </a:r>
            <a:r>
              <a:rPr lang="en-GB" sz="1600" dirty="0">
                <a:solidFill>
                  <a:srgbClr val="202124"/>
                </a:solidFill>
                <a:latin typeface="arial" panose="020B0604020202020204" pitchFamily="34" charset="0"/>
              </a:rPr>
              <a:t>    note and boat</a:t>
            </a:r>
          </a:p>
          <a:p>
            <a:pPr marL="0" indent="0">
              <a:buNone/>
            </a:pPr>
            <a:endParaRPr lang="en-GB" sz="1600" b="0" i="0" dirty="0">
              <a:solidFill>
                <a:srgbClr val="202124"/>
              </a:solidFill>
              <a:effectLst/>
              <a:latin typeface="arial" panose="020B0604020202020204" pitchFamily="34" charset="0"/>
            </a:endParaRPr>
          </a:p>
          <a:p>
            <a:pPr marL="0" indent="0">
              <a:buNone/>
            </a:pPr>
            <a:endParaRPr lang="en-GB" sz="1800" dirty="0">
              <a:solidFill>
                <a:srgbClr val="202124"/>
              </a:solidFill>
              <a:latin typeface="arial" panose="020B0604020202020204" pitchFamily="34" charset="0"/>
            </a:endParaRPr>
          </a:p>
          <a:p>
            <a:pPr>
              <a:lnSpc>
                <a:spcPct val="107000"/>
              </a:lnSpc>
              <a:spcAft>
                <a:spcPts val="800"/>
              </a:spcAft>
            </a:pPr>
            <a:endParaRPr lang="en-GB" kern="1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100" dirty="0">
              <a:effectLst/>
              <a:ea typeface="Calibri" panose="020F0502020204030204" pitchFamily="34" charset="0"/>
              <a:cs typeface="Times New Roman" panose="02020603050405020304" pitchFamily="18" charset="0"/>
            </a:endParaRPr>
          </a:p>
          <a:p>
            <a:r>
              <a:rPr kumimoji="0" lang="en-US" altLang="en-US" sz="14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'Dear Pig, are you willing, to sell for one shilling</a:t>
            </a:r>
            <a:br>
              <a:rPr kumimoji="0" lang="en-US" altLang="en-US" sz="14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sz="140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Your ring?' Said the Piggy, 'I will.'</a:t>
            </a:r>
            <a:endParaRPr lang="en-GB" sz="1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kern="12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9658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25637" t="18482" r="35609" b="5982"/>
          <a:stretch/>
        </p:blipFill>
        <p:spPr>
          <a:xfrm>
            <a:off x="339633" y="365760"/>
            <a:ext cx="5042263" cy="5525588"/>
          </a:xfrm>
          <a:prstGeom prst="rect">
            <a:avLst/>
          </a:prstGeom>
        </p:spPr>
      </p:pic>
      <p:pic>
        <p:nvPicPr>
          <p:cNvPr id="5" name="Picture 4"/>
          <p:cNvPicPr>
            <a:picLocks noChangeAspect="1"/>
          </p:cNvPicPr>
          <p:nvPr/>
        </p:nvPicPr>
        <p:blipFill rotWithShape="1">
          <a:blip r:embed="rId5"/>
          <a:srcRect l="29753" t="18482" r="34807" b="16140"/>
          <a:stretch/>
        </p:blipFill>
        <p:spPr>
          <a:xfrm>
            <a:off x="6048103" y="1345474"/>
            <a:ext cx="5277394" cy="5473503"/>
          </a:xfrm>
          <a:prstGeom prst="rect">
            <a:avLst/>
          </a:prstGeom>
        </p:spPr>
      </p:pic>
      <p:pic>
        <p:nvPicPr>
          <p:cNvPr id="6" name="Picture 5"/>
          <p:cNvPicPr>
            <a:picLocks noChangeAspect="1"/>
          </p:cNvPicPr>
          <p:nvPr/>
        </p:nvPicPr>
        <p:blipFill rotWithShape="1">
          <a:blip r:embed="rId6"/>
          <a:srcRect l="28649" t="27947" r="32999" b="40089"/>
          <a:stretch/>
        </p:blipFill>
        <p:spPr>
          <a:xfrm>
            <a:off x="2560320" y="5429493"/>
            <a:ext cx="2965268" cy="1389484"/>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38412" y="1040674"/>
            <a:ext cx="609600" cy="609600"/>
          </a:xfrm>
          <a:prstGeom prst="rect">
            <a:avLst/>
          </a:prstGeom>
        </p:spPr>
      </p:pic>
    </p:spTree>
    <p:extLst>
      <p:ext uri="{BB962C8B-B14F-4D97-AF65-F5344CB8AC3E}">
        <p14:creationId xmlns:p14="http://schemas.microsoft.com/office/powerpoint/2010/main" val="2900505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5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3D03-9AC1-49E4-BC11-D9977A61D9A1}"/>
              </a:ext>
            </a:extLst>
          </p:cNvPr>
          <p:cNvSpPr>
            <a:spLocks noGrp="1"/>
          </p:cNvSpPr>
          <p:nvPr>
            <p:ph type="title"/>
          </p:nvPr>
        </p:nvSpPr>
        <p:spPr>
          <a:xfrm>
            <a:off x="455428" y="280064"/>
            <a:ext cx="10515600" cy="1325563"/>
          </a:xfrm>
        </p:spPr>
        <p:txBody>
          <a:bodyPr>
            <a:normAutofit/>
          </a:bodyPr>
          <a:lstStyle/>
          <a:p>
            <a:r>
              <a:rPr lang="en-GB" sz="3200" dirty="0">
                <a:latin typeface="Arial" panose="020B0604020202020204" pitchFamily="34" charset="0"/>
                <a:cs typeface="Arial" panose="020B0604020202020204" pitchFamily="34" charset="0"/>
              </a:rPr>
              <a:t>Using the poem of the two boys as a guide, you are going to </a:t>
            </a:r>
            <a:r>
              <a:rPr lang="en-GB" sz="2800" dirty="0">
                <a:latin typeface="Arial" panose="020B0604020202020204" pitchFamily="34" charset="0"/>
                <a:cs typeface="Arial" panose="020B0604020202020204" pitchFamily="34" charset="0"/>
              </a:rPr>
              <a:t>create</a:t>
            </a:r>
            <a:r>
              <a:rPr lang="en-GB" sz="3200" dirty="0">
                <a:latin typeface="Arial" panose="020B0604020202020204" pitchFamily="34" charset="0"/>
                <a:cs typeface="Arial" panose="020B0604020202020204" pitchFamily="34" charset="0"/>
              </a:rPr>
              <a:t> your own poem today.</a:t>
            </a:r>
          </a:p>
        </p:txBody>
      </p:sp>
      <p:sp>
        <p:nvSpPr>
          <p:cNvPr id="3" name="Content Placeholder 2">
            <a:extLst>
              <a:ext uri="{FF2B5EF4-FFF2-40B4-BE49-F238E27FC236}">
                <a16:creationId xmlns:a16="http://schemas.microsoft.com/office/drawing/2014/main" id="{4D0E9571-89C7-4FE9-ADCE-94C8B28D382A}"/>
              </a:ext>
            </a:extLst>
          </p:cNvPr>
          <p:cNvSpPr>
            <a:spLocks noGrp="1"/>
          </p:cNvSpPr>
          <p:nvPr>
            <p:ph idx="1"/>
          </p:nvPr>
        </p:nvSpPr>
        <p:spPr>
          <a:xfrm>
            <a:off x="455428" y="2070174"/>
            <a:ext cx="10515600" cy="4351338"/>
          </a:xfrm>
        </p:spPr>
        <p:txBody>
          <a:bodyPr/>
          <a:lstStyle/>
          <a:p>
            <a:pPr marL="0" indent="0">
              <a:buNone/>
            </a:pPr>
            <a:r>
              <a:rPr lang="en-GB" dirty="0"/>
              <a:t>Step 1: Read your plan carefully to remind yourself of who the characters are, what the story is, your choice of exciting adjectives and powerful verbs. Remind yourself of the dialogue you orally rehearsed yesterday.</a:t>
            </a:r>
          </a:p>
          <a:p>
            <a:pPr marL="0" indent="0">
              <a:buNone/>
            </a:pPr>
            <a:endParaRPr lang="en-GB" dirty="0"/>
          </a:p>
          <a:p>
            <a:pPr marL="0" indent="0">
              <a:buNone/>
            </a:pPr>
            <a:r>
              <a:rPr lang="en-GB" dirty="0"/>
              <a:t>Step 2: Write your own narrative </a:t>
            </a:r>
            <a:r>
              <a:rPr lang="en-GB" dirty="0" smtClean="0"/>
              <a:t>poem, </a:t>
            </a:r>
            <a:r>
              <a:rPr lang="en-GB" b="1" dirty="0" smtClean="0"/>
              <a:t>only up the part where the adult character explains what happened in the first argument.</a:t>
            </a:r>
            <a:endParaRPr lang="en-GB" b="1" dirty="0"/>
          </a:p>
        </p:txBody>
      </p:sp>
    </p:spTree>
    <p:extLst>
      <p:ext uri="{BB962C8B-B14F-4D97-AF65-F5344CB8AC3E}">
        <p14:creationId xmlns:p14="http://schemas.microsoft.com/office/powerpoint/2010/main" val="2765009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612" y="172924"/>
            <a:ext cx="10515600" cy="1325563"/>
          </a:xfrm>
        </p:spPr>
        <p:txBody>
          <a:bodyPr/>
          <a:lstStyle/>
          <a:p>
            <a:r>
              <a:rPr lang="en-US" dirty="0" smtClean="0"/>
              <a:t>My planning document.</a:t>
            </a:r>
            <a:endParaRPr lang="en-GB" dirty="0"/>
          </a:p>
        </p:txBody>
      </p:sp>
      <p:pic>
        <p:nvPicPr>
          <p:cNvPr id="4" name="Picture 3"/>
          <p:cNvPicPr>
            <a:picLocks noChangeAspect="1"/>
          </p:cNvPicPr>
          <p:nvPr/>
        </p:nvPicPr>
        <p:blipFill rotWithShape="1">
          <a:blip r:embed="rId2"/>
          <a:srcRect l="26440" t="33483" r="27779" b="12231"/>
          <a:stretch/>
        </p:blipFill>
        <p:spPr>
          <a:xfrm>
            <a:off x="646613" y="1147005"/>
            <a:ext cx="7804214" cy="5416730"/>
          </a:xfrm>
          <a:prstGeom prst="rect">
            <a:avLst/>
          </a:prstGeom>
        </p:spPr>
      </p:pic>
      <p:sp>
        <p:nvSpPr>
          <p:cNvPr id="5" name="TextBox 4"/>
          <p:cNvSpPr txBox="1"/>
          <p:nvPr/>
        </p:nvSpPr>
        <p:spPr>
          <a:xfrm>
            <a:off x="5904412" y="1599248"/>
            <a:ext cx="1038811" cy="369332"/>
          </a:xfrm>
          <a:prstGeom prst="rect">
            <a:avLst/>
          </a:prstGeom>
          <a:noFill/>
        </p:spPr>
        <p:txBody>
          <a:bodyPr wrap="none" rtlCol="0">
            <a:spAutoFit/>
          </a:bodyPr>
          <a:lstStyle/>
          <a:p>
            <a:r>
              <a:rPr lang="en-US" dirty="0" smtClean="0"/>
              <a:t>My sister</a:t>
            </a:r>
            <a:endParaRPr lang="en-GB" dirty="0"/>
          </a:p>
        </p:txBody>
      </p:sp>
      <p:sp>
        <p:nvSpPr>
          <p:cNvPr id="6" name="TextBox 5"/>
          <p:cNvSpPr txBox="1"/>
          <p:nvPr/>
        </p:nvSpPr>
        <p:spPr>
          <a:xfrm>
            <a:off x="7047229" y="1587652"/>
            <a:ext cx="1029449" cy="369332"/>
          </a:xfrm>
          <a:prstGeom prst="rect">
            <a:avLst/>
          </a:prstGeom>
          <a:noFill/>
        </p:spPr>
        <p:txBody>
          <a:bodyPr wrap="none" rtlCol="0">
            <a:spAutoFit/>
          </a:bodyPr>
          <a:lstStyle/>
          <a:p>
            <a:r>
              <a:rPr lang="en-US" dirty="0" smtClean="0"/>
              <a:t>My mum</a:t>
            </a:r>
            <a:endParaRPr lang="en-GB" dirty="0"/>
          </a:p>
        </p:txBody>
      </p:sp>
      <p:sp>
        <p:nvSpPr>
          <p:cNvPr id="7" name="TextBox 6"/>
          <p:cNvSpPr txBox="1"/>
          <p:nvPr/>
        </p:nvSpPr>
        <p:spPr>
          <a:xfrm>
            <a:off x="1029158" y="2942661"/>
            <a:ext cx="7567748" cy="369332"/>
          </a:xfrm>
          <a:prstGeom prst="rect">
            <a:avLst/>
          </a:prstGeom>
          <a:noFill/>
        </p:spPr>
        <p:txBody>
          <a:bodyPr wrap="square" rtlCol="0">
            <a:spAutoFit/>
          </a:bodyPr>
          <a:lstStyle/>
          <a:p>
            <a:r>
              <a:rPr lang="en-US" dirty="0" smtClean="0"/>
              <a:t>My sister and I kept on hitting each other when we were arguing.</a:t>
            </a:r>
            <a:endParaRPr lang="en-GB" dirty="0"/>
          </a:p>
        </p:txBody>
      </p:sp>
      <p:sp>
        <p:nvSpPr>
          <p:cNvPr id="8" name="TextBox 7"/>
          <p:cNvSpPr txBox="1"/>
          <p:nvPr/>
        </p:nvSpPr>
        <p:spPr>
          <a:xfrm>
            <a:off x="878057" y="4873207"/>
            <a:ext cx="7341326" cy="646331"/>
          </a:xfrm>
          <a:prstGeom prst="rect">
            <a:avLst/>
          </a:prstGeom>
          <a:noFill/>
        </p:spPr>
        <p:txBody>
          <a:bodyPr wrap="square" rtlCol="0">
            <a:spAutoFit/>
          </a:bodyPr>
          <a:lstStyle/>
          <a:p>
            <a:r>
              <a:rPr lang="en-US" dirty="0" smtClean="0"/>
              <a:t>My mum told us to stop. She said that my sister started the fight because when she was a baby she bit my foot.</a:t>
            </a:r>
            <a:endParaRPr lang="en-GB" dirty="0"/>
          </a:p>
        </p:txBody>
      </p:sp>
    </p:spTree>
    <p:extLst>
      <p:ext uri="{BB962C8B-B14F-4D97-AF65-F5344CB8AC3E}">
        <p14:creationId xmlns:p14="http://schemas.microsoft.com/office/powerpoint/2010/main" val="84464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316</Words>
  <Application>Microsoft Office PowerPoint</Application>
  <PresentationFormat>Widescreen</PresentationFormat>
  <Paragraphs>41</Paragraphs>
  <Slides>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vt:lpstr>
      <vt:lpstr>Calibri</vt:lpstr>
      <vt:lpstr>Calibri Light</vt:lpstr>
      <vt:lpstr>Times New Roman</vt:lpstr>
      <vt:lpstr>Wingdings</vt:lpstr>
      <vt:lpstr>Office Theme</vt:lpstr>
      <vt:lpstr>PowerPoint Presentation</vt:lpstr>
      <vt:lpstr>What are the features of narrative poems?</vt:lpstr>
      <vt:lpstr>PowerPoint Presentation</vt:lpstr>
      <vt:lpstr>Using the poem of the two boys as a guide, you are going to create your own poem today.</vt:lpstr>
      <vt:lpstr>My planning document.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Wibeka Conroy</dc:creator>
  <cp:lastModifiedBy>Burns, Rachel</cp:lastModifiedBy>
  <cp:revision>7</cp:revision>
  <cp:lastPrinted>2021-03-02T15:50:23Z</cp:lastPrinted>
  <dcterms:created xsi:type="dcterms:W3CDTF">2021-03-01T06:18:29Z</dcterms:created>
  <dcterms:modified xsi:type="dcterms:W3CDTF">2021-03-02T15:50:25Z</dcterms:modified>
</cp:coreProperties>
</file>